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1"/>
  </p:notesMasterIdLst>
  <p:sldIdLst>
    <p:sldId id="256" r:id="rId5"/>
    <p:sldId id="263" r:id="rId6"/>
    <p:sldId id="273" r:id="rId7"/>
    <p:sldId id="264" r:id="rId8"/>
    <p:sldId id="262" r:id="rId9"/>
    <p:sldId id="26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 Light" panose="020B0604020202020204" charset="0"/>
      <p:regular r:id="rId16"/>
      <p:italic r:id="rId17"/>
    </p:embeddedFont>
    <p:embeddedFont>
      <p:font typeface="Inter Medium" panose="020B0604020202020204" charset="0"/>
      <p:regular r:id="rId18"/>
      <p:italic r:id="rId19"/>
    </p:embeddedFont>
    <p:embeddedFont>
      <p:font typeface="Inter V" panose="02000503000000020004" charset="0"/>
      <p:regular r:id="rId20"/>
      <p:bold r:id="rId21"/>
    </p:embeddedFont>
    <p:embeddedFont>
      <p:font typeface="Inter V Light" panose="02000503000000020004"/>
      <p:regular r:id="rId22"/>
    </p:embeddedFont>
    <p:embeddedFont>
      <p:font typeface="Inter V Semi Bold" panose="02000503000000020004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2774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orient="horz" pos="3339" userDrawn="1">
          <p15:clr>
            <a:srgbClr val="A4A3A4"/>
          </p15:clr>
        </p15:guide>
        <p15:guide id="8" orient="horz" pos="2999" userDrawn="1">
          <p15:clr>
            <a:srgbClr val="A4A3A4"/>
          </p15:clr>
        </p15:guide>
        <p15:guide id="9" pos="1073" userDrawn="1">
          <p15:clr>
            <a:srgbClr val="A4A3A4"/>
          </p15:clr>
        </p15:guide>
        <p15:guide id="10" pos="6085" userDrawn="1">
          <p15:clr>
            <a:srgbClr val="A4A3A4"/>
          </p15:clr>
        </p15:guide>
        <p15:guide id="11" orient="horz" pos="2251" userDrawn="1">
          <p15:clr>
            <a:srgbClr val="A4A3A4"/>
          </p15:clr>
        </p15:guide>
        <p15:guide id="12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FF5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E4C374-513E-F05B-2571-CA7C5032EDB7}" v="7" dt="2023-01-13T11:42:33.468"/>
    <p1510:client id="{5D9DD8FC-0733-1E00-B632-2C90E2CB0261}" v="699" dt="2023-01-13T11:39:20.490"/>
    <p1510:client id="{6F63814C-3C52-DBB5-A679-132D1B0FE3F2}" v="491" dt="2023-01-13T10:57:28.398"/>
    <p1510:client id="{6FD28152-2EB6-44BF-C81F-2F91D8A97E53}" v="124" dt="2023-01-13T10:04:26.782"/>
    <p1510:client id="{7178DA6D-484B-E5C4-2474-18A3AA49CA75}" v="616" dt="2023-01-13T11:37:03.065"/>
    <p1510:client id="{E46B47F2-9586-1978-EE11-DF76D04D40AC}" v="7" dt="2023-01-13T10:08:40.329"/>
    <p1510:client id="{FA7BCCDC-EF79-6D89-F529-536D32539067}" v="81" dt="2023-01-13T13:23:32.528"/>
    <p1510:client id="{FB3AE99E-E086-4BB8-8249-327CDD8F60FD}" v="650" vWet="652" dt="2023-01-13T11:28:09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935"/>
        <p:guide pos="2774"/>
        <p:guide pos="483"/>
        <p:guide pos="7197"/>
        <p:guide orient="horz" pos="346"/>
        <p:guide orient="horz" pos="3974"/>
        <p:guide orient="horz" pos="3339"/>
        <p:guide orient="horz" pos="2999"/>
        <p:guide pos="1073"/>
        <p:guide pos="6085"/>
        <p:guide orient="horz" pos="2251"/>
        <p:guide pos="53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userId="S::urn:spo:anon#1b7efaede1409886f7c0e282bc54b0f5296a439c2892194545ed5e905a2c5ed0::" providerId="AD" clId="Web-{3BE4C374-513E-F05B-2571-CA7C5032EDB7}"/>
    <pc:docChg chg="modSld">
      <pc:chgData name="Utilizador Convidado" userId="S::urn:spo:anon#1b7efaede1409886f7c0e282bc54b0f5296a439c2892194545ed5e905a2c5ed0::" providerId="AD" clId="Web-{3BE4C374-513E-F05B-2571-CA7C5032EDB7}" dt="2023-01-13T11:42:32.311" v="5" actId="20577"/>
      <pc:docMkLst>
        <pc:docMk/>
      </pc:docMkLst>
      <pc:sldChg chg="addSp delSp modSp">
        <pc:chgData name="Utilizador Convidado" userId="S::urn:spo:anon#1b7efaede1409886f7c0e282bc54b0f5296a439c2892194545ed5e905a2c5ed0::" providerId="AD" clId="Web-{3BE4C374-513E-F05B-2571-CA7C5032EDB7}" dt="2023-01-13T11:42:32.311" v="5" actId="20577"/>
        <pc:sldMkLst>
          <pc:docMk/>
          <pc:sldMk cId="668772437" sldId="262"/>
        </pc:sldMkLst>
        <pc:spChg chg="add del mod">
          <ac:chgData name="Utilizador Convidado" userId="S::urn:spo:anon#1b7efaede1409886f7c0e282bc54b0f5296a439c2892194545ed5e905a2c5ed0::" providerId="AD" clId="Web-{3BE4C374-513E-F05B-2571-CA7C5032EDB7}" dt="2023-01-13T11:41:10.074" v="3"/>
          <ac:spMkLst>
            <pc:docMk/>
            <pc:sldMk cId="668772437" sldId="262"/>
            <ac:spMk id="4" creationId="{6EA32C16-007D-8A56-63AE-A9F12A37FDBE}"/>
          </ac:spMkLst>
        </pc:spChg>
        <pc:spChg chg="mod">
          <ac:chgData name="Utilizador Convidado" userId="S::urn:spo:anon#1b7efaede1409886f7c0e282bc54b0f5296a439c2892194545ed5e905a2c5ed0::" providerId="AD" clId="Web-{3BE4C374-513E-F05B-2571-CA7C5032EDB7}" dt="2023-01-13T11:42:32.311" v="5" actId="20577"/>
          <ac:spMkLst>
            <pc:docMk/>
            <pc:sldMk cId="668772437" sldId="262"/>
            <ac:spMk id="7" creationId="{54CAC39C-D935-4410-9792-8420F7FFF6E7}"/>
          </ac:spMkLst>
        </pc:spChg>
        <pc:cxnChg chg="add">
          <ac:chgData name="Utilizador Convidado" userId="S::urn:spo:anon#1b7efaede1409886f7c0e282bc54b0f5296a439c2892194545ed5e905a2c5ed0::" providerId="AD" clId="Web-{3BE4C374-513E-F05B-2571-CA7C5032EDB7}" dt="2023-01-13T11:41:39.935" v="4"/>
          <ac:cxnSpMkLst>
            <pc:docMk/>
            <pc:sldMk cId="668772437" sldId="262"/>
            <ac:cxnSpMk id="6" creationId="{BCEB3E17-4BF6-C7A0-B696-1012E0A5E3B5}"/>
          </ac:cxnSpMkLst>
        </pc:cxnChg>
      </pc:sldChg>
    </pc:docChg>
  </pc:docChgLst>
  <pc:docChgLst>
    <pc:chgData name="João André Roque Costa" userId="S::ist199088@tecnico.ulisboa.pt::4e9dbcc0-692b-4fcb-a619-d669e129646c" providerId="AD" clId="Web-{FA7BCCDC-EF79-6D89-F529-536D32539067}"/>
    <pc:docChg chg="modSld">
      <pc:chgData name="João André Roque Costa" userId="S::ist199088@tecnico.ulisboa.pt::4e9dbcc0-692b-4fcb-a619-d669e129646c" providerId="AD" clId="Web-{FA7BCCDC-EF79-6D89-F529-536D32539067}" dt="2023-01-13T13:23:32.528" v="62" actId="1076"/>
      <pc:docMkLst>
        <pc:docMk/>
      </pc:docMkLst>
      <pc:sldChg chg="modSp">
        <pc:chgData name="João André Roque Costa" userId="S::ist199088@tecnico.ulisboa.pt::4e9dbcc0-692b-4fcb-a619-d669e129646c" providerId="AD" clId="Web-{FA7BCCDC-EF79-6D89-F529-536D32539067}" dt="2023-01-13T13:21:17.991" v="49" actId="20577"/>
        <pc:sldMkLst>
          <pc:docMk/>
          <pc:sldMk cId="668772437" sldId="262"/>
        </pc:sldMkLst>
        <pc:spChg chg="mod">
          <ac:chgData name="João André Roque Costa" userId="S::ist199088@tecnico.ulisboa.pt::4e9dbcc0-692b-4fcb-a619-d669e129646c" providerId="AD" clId="Web-{FA7BCCDC-EF79-6D89-F529-536D32539067}" dt="2023-01-13T13:21:17.991" v="49" actId="20577"/>
          <ac:spMkLst>
            <pc:docMk/>
            <pc:sldMk cId="668772437" sldId="262"/>
            <ac:spMk id="7" creationId="{54CAC39C-D935-4410-9792-8420F7FFF6E7}"/>
          </ac:spMkLst>
        </pc:spChg>
        <pc:picChg chg="mod modCrop">
          <ac:chgData name="João André Roque Costa" userId="S::ist199088@tecnico.ulisboa.pt::4e9dbcc0-692b-4fcb-a619-d669e129646c" providerId="AD" clId="Web-{FA7BCCDC-EF79-6D89-F529-536D32539067}" dt="2023-01-13T13:16:37.372" v="14"/>
          <ac:picMkLst>
            <pc:docMk/>
            <pc:sldMk cId="668772437" sldId="262"/>
            <ac:picMk id="2" creationId="{61CAAE21-859F-4EF6-0748-1F53FD57899C}"/>
          </ac:picMkLst>
        </pc:picChg>
        <pc:picChg chg="mod modCrop">
          <ac:chgData name="João André Roque Costa" userId="S::ist199088@tecnico.ulisboa.pt::4e9dbcc0-692b-4fcb-a619-d669e129646c" providerId="AD" clId="Web-{FA7BCCDC-EF79-6D89-F529-536D32539067}" dt="2023-01-13T13:15:20.384" v="10"/>
          <ac:picMkLst>
            <pc:docMk/>
            <pc:sldMk cId="668772437" sldId="262"/>
            <ac:picMk id="3" creationId="{7357DF8F-CED6-CE2C-A53F-EB49322E5CC1}"/>
          </ac:picMkLst>
        </pc:picChg>
      </pc:sldChg>
      <pc:sldChg chg="modSp">
        <pc:chgData name="João André Roque Costa" userId="S::ist199088@tecnico.ulisboa.pt::4e9dbcc0-692b-4fcb-a619-d669e129646c" providerId="AD" clId="Web-{FA7BCCDC-EF79-6D89-F529-536D32539067}" dt="2023-01-13T13:21:41.289" v="51" actId="1076"/>
        <pc:sldMkLst>
          <pc:docMk/>
          <pc:sldMk cId="608175735" sldId="264"/>
        </pc:sldMkLst>
        <pc:spChg chg="mod">
          <ac:chgData name="João André Roque Costa" userId="S::ist199088@tecnico.ulisboa.pt::4e9dbcc0-692b-4fcb-a619-d669e129646c" providerId="AD" clId="Web-{FA7BCCDC-EF79-6D89-F529-536D32539067}" dt="2023-01-13T13:21:41.289" v="51" actId="1076"/>
          <ac:spMkLst>
            <pc:docMk/>
            <pc:sldMk cId="608175735" sldId="264"/>
            <ac:spMk id="18" creationId="{2E2664BF-9EAA-4E37-82D4-19B86AE7D067}"/>
          </ac:spMkLst>
        </pc:spChg>
        <pc:spChg chg="mod">
          <ac:chgData name="João André Roque Costa" userId="S::ist199088@tecnico.ulisboa.pt::4e9dbcc0-692b-4fcb-a619-d669e129646c" providerId="AD" clId="Web-{FA7BCCDC-EF79-6D89-F529-536D32539067}" dt="2023-01-13T13:21:35.133" v="50" actId="1076"/>
          <ac:spMkLst>
            <pc:docMk/>
            <pc:sldMk cId="608175735" sldId="264"/>
            <ac:spMk id="19" creationId="{DE0CCFFB-E37A-4DFA-BDF2-316B432154DC}"/>
          </ac:spMkLst>
        </pc:spChg>
      </pc:sldChg>
      <pc:sldChg chg="modSp">
        <pc:chgData name="João André Roque Costa" userId="S::ist199088@tecnico.ulisboa.pt::4e9dbcc0-692b-4fcb-a619-d669e129646c" providerId="AD" clId="Web-{FA7BCCDC-EF79-6D89-F529-536D32539067}" dt="2023-01-13T13:23:32.528" v="62" actId="1076"/>
        <pc:sldMkLst>
          <pc:docMk/>
          <pc:sldMk cId="777720930" sldId="273"/>
        </pc:sldMkLst>
        <pc:spChg chg="mod">
          <ac:chgData name="João André Roque Costa" userId="S::ist199088@tecnico.ulisboa.pt::4e9dbcc0-692b-4fcb-a619-d669e129646c" providerId="AD" clId="Web-{FA7BCCDC-EF79-6D89-F529-536D32539067}" dt="2023-01-13T13:22:09.306" v="55" actId="20577"/>
          <ac:spMkLst>
            <pc:docMk/>
            <pc:sldMk cId="777720930" sldId="273"/>
            <ac:spMk id="6" creationId="{E6EE01B3-C7D4-8E96-A86A-5DCA89B23105}"/>
          </ac:spMkLst>
        </pc:spChg>
        <pc:spChg chg="mod">
          <ac:chgData name="João André Roque Costa" userId="S::ist199088@tecnico.ulisboa.pt::4e9dbcc0-692b-4fcb-a619-d669e129646c" providerId="AD" clId="Web-{FA7BCCDC-EF79-6D89-F529-536D32539067}" dt="2023-01-13T13:22:25.228" v="57" actId="20577"/>
          <ac:spMkLst>
            <pc:docMk/>
            <pc:sldMk cId="777720930" sldId="273"/>
            <ac:spMk id="8" creationId="{0D296E67-2AA3-4837-B721-4B56DD06606E}"/>
          </ac:spMkLst>
        </pc:spChg>
        <pc:spChg chg="mod">
          <ac:chgData name="João André Roque Costa" userId="S::ist199088@tecnico.ulisboa.pt::4e9dbcc0-692b-4fcb-a619-d669e129646c" providerId="AD" clId="Web-{FA7BCCDC-EF79-6D89-F529-536D32539067}" dt="2023-01-13T13:23:32.450" v="59" actId="1076"/>
          <ac:spMkLst>
            <pc:docMk/>
            <pc:sldMk cId="777720930" sldId="273"/>
            <ac:spMk id="19" creationId="{3D6C1A14-99D2-4FB5-B33A-EF77FC19F376}"/>
          </ac:spMkLst>
        </pc:spChg>
        <pc:grpChg chg="mod">
          <ac:chgData name="João André Roque Costa" userId="S::ist199088@tecnico.ulisboa.pt::4e9dbcc0-692b-4fcb-a619-d669e129646c" providerId="AD" clId="Web-{FA7BCCDC-EF79-6D89-F529-536D32539067}" dt="2023-01-13T13:22:28.057" v="58" actId="1076"/>
          <ac:grpSpMkLst>
            <pc:docMk/>
            <pc:sldMk cId="777720930" sldId="273"/>
            <ac:grpSpMk id="5" creationId="{BE9C3166-3933-46E5-76C0-A0582E511AD8}"/>
          </ac:grpSpMkLst>
        </pc:grpChg>
        <pc:picChg chg="mod">
          <ac:chgData name="João André Roque Costa" userId="S::ist199088@tecnico.ulisboa.pt::4e9dbcc0-692b-4fcb-a619-d669e129646c" providerId="AD" clId="Web-{FA7BCCDC-EF79-6D89-F529-536D32539067}" dt="2023-01-13T13:23:32.528" v="62" actId="1076"/>
          <ac:picMkLst>
            <pc:docMk/>
            <pc:sldMk cId="777720930" sldId="273"/>
            <ac:picMk id="2" creationId="{1E0061D4-9313-6809-7A67-33D237892B9C}"/>
          </ac:picMkLst>
        </pc:picChg>
        <pc:picChg chg="mod">
          <ac:chgData name="João André Roque Costa" userId="S::ist199088@tecnico.ulisboa.pt::4e9dbcc0-692b-4fcb-a619-d669e129646c" providerId="AD" clId="Web-{FA7BCCDC-EF79-6D89-F529-536D32539067}" dt="2023-01-13T13:23:32.512" v="61" actId="1076"/>
          <ac:picMkLst>
            <pc:docMk/>
            <pc:sldMk cId="777720930" sldId="273"/>
            <ac:picMk id="15" creationId="{F267C4C9-AFDE-45C4-BCD6-0181C49C04EC}"/>
          </ac:picMkLst>
        </pc:picChg>
        <pc:picChg chg="mod">
          <ac:chgData name="João André Roque Costa" userId="S::ist199088@tecnico.ulisboa.pt::4e9dbcc0-692b-4fcb-a619-d669e129646c" providerId="AD" clId="Web-{FA7BCCDC-EF79-6D89-F529-536D32539067}" dt="2023-01-13T13:23:32.496" v="60" actId="1076"/>
          <ac:picMkLst>
            <pc:docMk/>
            <pc:sldMk cId="777720930" sldId="273"/>
            <ac:picMk id="29" creationId="{7D2E85DE-8832-4ACD-BB0D-EB3A2D7EC4FB}"/>
          </ac:picMkLst>
        </pc:picChg>
      </pc:sldChg>
    </pc:docChg>
  </pc:docChgLst>
  <pc:docChgLst>
    <pc:chgData name="Utilizador Convidado" userId="S::urn:spo:anon#00307cda1cf72778747e9759daf0dff52425477012b53cce9de9152e7624489a::" providerId="AD" clId="Web-{5D9DD8FC-0733-1E00-B632-2C90E2CB0261}"/>
    <pc:docChg chg="modSld">
      <pc:chgData name="Utilizador Convidado" userId="S::urn:spo:anon#00307cda1cf72778747e9759daf0dff52425477012b53cce9de9152e7624489a::" providerId="AD" clId="Web-{5D9DD8FC-0733-1E00-B632-2C90E2CB0261}" dt="2023-01-13T11:39:20.490" v="435" actId="1076"/>
      <pc:docMkLst>
        <pc:docMk/>
      </pc:docMkLst>
      <pc:sldChg chg="addSp delSp">
        <pc:chgData name="Utilizador Convidado" userId="S::urn:spo:anon#00307cda1cf72778747e9759daf0dff52425477012b53cce9de9152e7624489a::" providerId="AD" clId="Web-{5D9DD8FC-0733-1E00-B632-2C90E2CB0261}" dt="2023-01-13T10:50:33.270" v="80"/>
        <pc:sldMkLst>
          <pc:docMk/>
          <pc:sldMk cId="1625167038" sldId="263"/>
        </pc:sldMkLst>
        <pc:picChg chg="add del">
          <ac:chgData name="Utilizador Convidado" userId="S::urn:spo:anon#00307cda1cf72778747e9759daf0dff52425477012b53cce9de9152e7624489a::" providerId="AD" clId="Web-{5D9DD8FC-0733-1E00-B632-2C90E2CB0261}" dt="2023-01-13T10:50:33.270" v="80"/>
          <ac:picMkLst>
            <pc:docMk/>
            <pc:sldMk cId="1625167038" sldId="263"/>
            <ac:picMk id="18" creationId="{36183144-54C6-3C35-C42A-2CC6AD15C309}"/>
          </ac:picMkLst>
        </pc:picChg>
      </pc:sldChg>
      <pc:sldChg chg="addSp delSp modSp">
        <pc:chgData name="Utilizador Convidado" userId="S::urn:spo:anon#00307cda1cf72778747e9759daf0dff52425477012b53cce9de9152e7624489a::" providerId="AD" clId="Web-{5D9DD8FC-0733-1E00-B632-2C90E2CB0261}" dt="2023-01-13T11:39:20.490" v="435" actId="1076"/>
        <pc:sldMkLst>
          <pc:docMk/>
          <pc:sldMk cId="608175735" sldId="264"/>
        </pc:sldMkLst>
        <pc:spChg chg="add del mod">
          <ac:chgData name="Utilizador Convidado" userId="S::urn:spo:anon#00307cda1cf72778747e9759daf0dff52425477012b53cce9de9152e7624489a::" providerId="AD" clId="Web-{5D9DD8FC-0733-1E00-B632-2C90E2CB0261}" dt="2023-01-13T11:01:41.255" v="177"/>
          <ac:spMkLst>
            <pc:docMk/>
            <pc:sldMk cId="608175735" sldId="264"/>
            <ac:spMk id="12" creationId="{9998ACC6-80FC-42C4-B3C8-220BF705FE66}"/>
          </ac:spMkLst>
        </pc:spChg>
        <pc:spChg chg="mod">
          <ac:chgData name="Utilizador Convidado" userId="S::urn:spo:anon#00307cda1cf72778747e9759daf0dff52425477012b53cce9de9152e7624489a::" providerId="AD" clId="Web-{5D9DD8FC-0733-1E00-B632-2C90E2CB0261}" dt="2023-01-13T11:22:08.090" v="300" actId="14100"/>
          <ac:spMkLst>
            <pc:docMk/>
            <pc:sldMk cId="608175735" sldId="264"/>
            <ac:spMk id="13" creationId="{625E319C-686B-415E-91A0-F71A759265C3}"/>
          </ac:spMkLst>
        </pc:spChg>
        <pc:spChg chg="add del mod">
          <ac:chgData name="Utilizador Convidado" userId="S::urn:spo:anon#00307cda1cf72778747e9759daf0dff52425477012b53cce9de9152e7624489a::" providerId="AD" clId="Web-{5D9DD8FC-0733-1E00-B632-2C90E2CB0261}" dt="2023-01-13T10:51:53.698" v="99"/>
          <ac:spMkLst>
            <pc:docMk/>
            <pc:sldMk cId="608175735" sldId="264"/>
            <ac:spMk id="14" creationId="{C325C397-1E49-B055-6FF1-3D972844F446}"/>
          </ac:spMkLst>
        </pc:spChg>
        <pc:spChg chg="add del mod">
          <ac:chgData name="Utilizador Convidado" userId="S::urn:spo:anon#00307cda1cf72778747e9759daf0dff52425477012b53cce9de9152e7624489a::" providerId="AD" clId="Web-{5D9DD8FC-0733-1E00-B632-2C90E2CB0261}" dt="2023-01-13T10:52:00.980" v="101"/>
          <ac:spMkLst>
            <pc:docMk/>
            <pc:sldMk cId="608175735" sldId="264"/>
            <ac:spMk id="16" creationId="{EE666D05-A976-A4A7-8687-96114645A39D}"/>
          </ac:spMkLst>
        </pc:spChg>
        <pc:spChg chg="mod">
          <ac:chgData name="Utilizador Convidado" userId="S::urn:spo:anon#00307cda1cf72778747e9759daf0dff52425477012b53cce9de9152e7624489a::" providerId="AD" clId="Web-{5D9DD8FC-0733-1E00-B632-2C90E2CB0261}" dt="2023-01-13T10:58:13.678" v="142" actId="14100"/>
          <ac:spMkLst>
            <pc:docMk/>
            <pc:sldMk cId="608175735" sldId="264"/>
            <ac:spMk id="17" creationId="{34C9514C-FAEB-447E-B638-1D6F087B1F8B}"/>
          </ac:spMkLst>
        </pc:spChg>
        <pc:spChg chg="mod">
          <ac:chgData name="Utilizador Convidado" userId="S::urn:spo:anon#00307cda1cf72778747e9759daf0dff52425477012b53cce9de9152e7624489a::" providerId="AD" clId="Web-{5D9DD8FC-0733-1E00-B632-2C90E2CB0261}" dt="2023-01-13T10:54:03.066" v="111" actId="1076"/>
          <ac:spMkLst>
            <pc:docMk/>
            <pc:sldMk cId="608175735" sldId="264"/>
            <ac:spMk id="18" creationId="{2E2664BF-9EAA-4E37-82D4-19B86AE7D067}"/>
          </ac:spMkLst>
        </pc:spChg>
        <pc:spChg chg="mod">
          <ac:chgData name="Utilizador Convidado" userId="S::urn:spo:anon#00307cda1cf72778747e9759daf0dff52425477012b53cce9de9152e7624489a::" providerId="AD" clId="Web-{5D9DD8FC-0733-1E00-B632-2C90E2CB0261}" dt="2023-01-13T10:54:03.098" v="112" actId="1076"/>
          <ac:spMkLst>
            <pc:docMk/>
            <pc:sldMk cId="608175735" sldId="264"/>
            <ac:spMk id="19" creationId="{DE0CCFFB-E37A-4DFA-BDF2-316B432154DC}"/>
          </ac:spMkLst>
        </pc:spChg>
        <pc:spChg chg="del">
          <ac:chgData name="Utilizador Convidado" userId="S::urn:spo:anon#00307cda1cf72778747e9759daf0dff52425477012b53cce9de9152e7624489a::" providerId="AD" clId="Web-{5D9DD8FC-0733-1E00-B632-2C90E2CB0261}" dt="2023-01-13T10:58:20.522" v="143"/>
          <ac:spMkLst>
            <pc:docMk/>
            <pc:sldMk cId="608175735" sldId="264"/>
            <ac:spMk id="24" creationId="{743A657E-9AEA-4300-918A-B141CEEB4C45}"/>
          </ac:spMkLst>
        </pc:spChg>
        <pc:spChg chg="del">
          <ac:chgData name="Utilizador Convidado" userId="S::urn:spo:anon#00307cda1cf72778747e9759daf0dff52425477012b53cce9de9152e7624489a::" providerId="AD" clId="Web-{5D9DD8FC-0733-1E00-B632-2C90E2CB0261}" dt="2023-01-13T11:15:29.578" v="276"/>
          <ac:spMkLst>
            <pc:docMk/>
            <pc:sldMk cId="608175735" sldId="264"/>
            <ac:spMk id="26" creationId="{E873617E-F57C-44EA-B574-F01CDDE2A4AF}"/>
          </ac:spMkLst>
        </pc:spChg>
        <pc:spChg chg="del">
          <ac:chgData name="Utilizador Convidado" userId="S::urn:spo:anon#00307cda1cf72778747e9759daf0dff52425477012b53cce9de9152e7624489a::" providerId="AD" clId="Web-{5D9DD8FC-0733-1E00-B632-2C90E2CB0261}" dt="2023-01-13T11:15:32.141" v="277"/>
          <ac:spMkLst>
            <pc:docMk/>
            <pc:sldMk cId="608175735" sldId="264"/>
            <ac:spMk id="27" creationId="{93F77DAF-E405-4835-9905-5670C5E85752}"/>
          </ac:spMkLst>
        </pc:spChg>
        <pc:spChg chg="mod">
          <ac:chgData name="Utilizador Convidado" userId="S::urn:spo:anon#00307cda1cf72778747e9759daf0dff52425477012b53cce9de9152e7624489a::" providerId="AD" clId="Web-{5D9DD8FC-0733-1E00-B632-2C90E2CB0261}" dt="2023-01-13T11:21:36.885" v="294" actId="1076"/>
          <ac:spMkLst>
            <pc:docMk/>
            <pc:sldMk cId="608175735" sldId="264"/>
            <ac:spMk id="30" creationId="{E413EE9D-3927-456B-BE1A-7DD2453755F8}"/>
          </ac:spMkLst>
        </pc:spChg>
        <pc:spChg chg="del mod">
          <ac:chgData name="Utilizador Convidado" userId="S::urn:spo:anon#00307cda1cf72778747e9759daf0dff52425477012b53cce9de9152e7624489a::" providerId="AD" clId="Web-{5D9DD8FC-0733-1E00-B632-2C90E2CB0261}" dt="2023-01-13T11:21:42.213" v="296"/>
          <ac:spMkLst>
            <pc:docMk/>
            <pc:sldMk cId="608175735" sldId="264"/>
            <ac:spMk id="32" creationId="{3A62BAD3-676C-4693-A821-23B95DEDFFB3}"/>
          </ac:spMkLst>
        </pc:spChg>
        <pc:spChg chg="mod">
          <ac:chgData name="Utilizador Convidado" userId="S::urn:spo:anon#00307cda1cf72778747e9759daf0dff52425477012b53cce9de9152e7624489a::" providerId="AD" clId="Web-{5D9DD8FC-0733-1E00-B632-2C90E2CB0261}" dt="2023-01-13T11:28:01.334" v="372" actId="20577"/>
          <ac:spMkLst>
            <pc:docMk/>
            <pc:sldMk cId="608175735" sldId="264"/>
            <ac:spMk id="33" creationId="{B204370E-633B-4760-9A44-1195BFCF63F5}"/>
          </ac:spMkLst>
        </pc:spChg>
        <pc:spChg chg="del mod">
          <ac:chgData name="Utilizador Convidado" userId="S::urn:spo:anon#00307cda1cf72778747e9759daf0dff52425477012b53cce9de9152e7624489a::" providerId="AD" clId="Web-{5D9DD8FC-0733-1E00-B632-2C90E2CB0261}" dt="2023-01-13T10:59:37.715" v="158"/>
          <ac:spMkLst>
            <pc:docMk/>
            <pc:sldMk cId="608175735" sldId="264"/>
            <ac:spMk id="36" creationId="{48942A14-DDCE-4F74-A23F-60CEF9DA6D34}"/>
          </ac:spMkLst>
        </pc:spChg>
        <pc:spChg chg="del">
          <ac:chgData name="Utilizador Convidado" userId="S::urn:spo:anon#00307cda1cf72778747e9759daf0dff52425477012b53cce9de9152e7624489a::" providerId="AD" clId="Web-{5D9DD8FC-0733-1E00-B632-2C90E2CB0261}" dt="2023-01-13T11:21:46.245" v="298"/>
          <ac:spMkLst>
            <pc:docMk/>
            <pc:sldMk cId="608175735" sldId="264"/>
            <ac:spMk id="38" creationId="{49553E35-063C-4629-A51E-F440B71DF703}"/>
          </ac:spMkLst>
        </pc:spChg>
        <pc:spChg chg="del">
          <ac:chgData name="Utilizador Convidado" userId="S::urn:spo:anon#00307cda1cf72778747e9759daf0dff52425477012b53cce9de9152e7624489a::" providerId="AD" clId="Web-{5D9DD8FC-0733-1E00-B632-2C90E2CB0261}" dt="2023-01-13T11:21:44.229" v="297"/>
          <ac:spMkLst>
            <pc:docMk/>
            <pc:sldMk cId="608175735" sldId="264"/>
            <ac:spMk id="39" creationId="{BEB28193-C8D4-4EB4-858C-3B11BAFF4005}"/>
          </ac:spMkLst>
        </pc:spChg>
        <pc:spChg chg="add del mod">
          <ac:chgData name="Utilizador Convidado" userId="S::urn:spo:anon#00307cda1cf72778747e9759daf0dff52425477012b53cce9de9152e7624489a::" providerId="AD" clId="Web-{5D9DD8FC-0733-1E00-B632-2C90E2CB0261}" dt="2023-01-13T11:33:39.263" v="406"/>
          <ac:spMkLst>
            <pc:docMk/>
            <pc:sldMk cId="608175735" sldId="264"/>
            <ac:spMk id="49" creationId="{C353D77A-3E28-1FAB-453D-D1DAD497BB4D}"/>
          </ac:spMkLst>
        </pc:spChg>
        <pc:grpChg chg="add del">
          <ac:chgData name="Utilizador Convidado" userId="S::urn:spo:anon#00307cda1cf72778747e9759daf0dff52425477012b53cce9de9152e7624489a::" providerId="AD" clId="Web-{5D9DD8FC-0733-1E00-B632-2C90E2CB0261}" dt="2023-01-13T11:01:41.255" v="177"/>
          <ac:grpSpMkLst>
            <pc:docMk/>
            <pc:sldMk cId="608175735" sldId="264"/>
            <ac:grpSpMk id="11" creationId="{453FE660-A2C1-4EA2-B1EC-0412CD26C969}"/>
          </ac:grpSpMkLst>
        </pc:grpChg>
        <pc:grpChg chg="del">
          <ac:chgData name="Utilizador Convidado" userId="S::urn:spo:anon#00307cda1cf72778747e9759daf0dff52425477012b53cce9de9152e7624489a::" providerId="AD" clId="Web-{5D9DD8FC-0733-1E00-B632-2C90E2CB0261}" dt="2023-01-13T11:15:32.141" v="277"/>
          <ac:grpSpMkLst>
            <pc:docMk/>
            <pc:sldMk cId="608175735" sldId="264"/>
            <ac:grpSpMk id="22" creationId="{CE664E22-5B20-49EA-9998-A1199D53FBC1}"/>
          </ac:grpSpMkLst>
        </pc:grpChg>
        <pc:grpChg chg="del">
          <ac:chgData name="Utilizador Convidado" userId="S::urn:spo:anon#00307cda1cf72778747e9759daf0dff52425477012b53cce9de9152e7624489a::" providerId="AD" clId="Web-{5D9DD8FC-0733-1E00-B632-2C90E2CB0261}" dt="2023-01-13T11:15:29.578" v="276"/>
          <ac:grpSpMkLst>
            <pc:docMk/>
            <pc:sldMk cId="608175735" sldId="264"/>
            <ac:grpSpMk id="23" creationId="{E1A9A46F-73B1-4435-A1EB-23FE910C50F6}"/>
          </ac:grpSpMkLst>
        </pc:grpChg>
        <pc:grpChg chg="del">
          <ac:chgData name="Utilizador Convidado" userId="S::urn:spo:anon#00307cda1cf72778747e9759daf0dff52425477012b53cce9de9152e7624489a::" providerId="AD" clId="Web-{5D9DD8FC-0733-1E00-B632-2C90E2CB0261}" dt="2023-01-13T11:21:42.213" v="296"/>
          <ac:grpSpMkLst>
            <pc:docMk/>
            <pc:sldMk cId="608175735" sldId="264"/>
            <ac:grpSpMk id="29" creationId="{D5F4D74D-658D-4D9C-868C-89A9B7BE01F2}"/>
          </ac:grpSpMkLst>
        </pc:grpChg>
        <pc:grpChg chg="del">
          <ac:chgData name="Utilizador Convidado" userId="S::urn:spo:anon#00307cda1cf72778747e9759daf0dff52425477012b53cce9de9152e7624489a::" providerId="AD" clId="Web-{5D9DD8FC-0733-1E00-B632-2C90E2CB0261}" dt="2023-01-13T11:21:24.587" v="291"/>
          <ac:grpSpMkLst>
            <pc:docMk/>
            <pc:sldMk cId="608175735" sldId="264"/>
            <ac:grpSpMk id="34" creationId="{2CA9B697-755B-4945-BB68-F7C5C27666A9}"/>
          </ac:grpSpMkLst>
        </pc:grpChg>
        <pc:grpChg chg="del">
          <ac:chgData name="Utilizador Convidado" userId="S::urn:spo:anon#00307cda1cf72778747e9759daf0dff52425477012b53cce9de9152e7624489a::" providerId="AD" clId="Web-{5D9DD8FC-0733-1E00-B632-2C90E2CB0261}" dt="2023-01-13T11:21:44.229" v="297"/>
          <ac:grpSpMkLst>
            <pc:docMk/>
            <pc:sldMk cId="608175735" sldId="264"/>
            <ac:grpSpMk id="35" creationId="{4067CD39-47A7-4833-BAD4-DE4F906C3DD4}"/>
          </ac:grpSpMkLst>
        </pc:grpChg>
        <pc:grpChg chg="add del mod">
          <ac:chgData name="Utilizador Convidado" userId="S::urn:spo:anon#00307cda1cf72778747e9759daf0dff52425477012b53cce9de9152e7624489a::" providerId="AD" clId="Web-{5D9DD8FC-0733-1E00-B632-2C90E2CB0261}" dt="2023-01-13T11:28:41.743" v="375" actId="1076"/>
          <ac:grpSpMkLst>
            <pc:docMk/>
            <pc:sldMk cId="608175735" sldId="264"/>
            <ac:grpSpMk id="40" creationId="{D0937362-3858-42AB-9A94-A56917796714}"/>
          </ac:grpSpMkLst>
        </pc:grpChg>
        <pc:picChg chg="add del mod">
          <ac:chgData name="Utilizador Convidado" userId="S::urn:spo:anon#00307cda1cf72778747e9759daf0dff52425477012b53cce9de9152e7624489a::" providerId="AD" clId="Web-{5D9DD8FC-0733-1E00-B632-2C90E2CB0261}" dt="2023-01-13T10:46:14.674" v="30"/>
          <ac:picMkLst>
            <pc:docMk/>
            <pc:sldMk cId="608175735" sldId="264"/>
            <ac:picMk id="2" creationId="{A9673680-3C5B-65A9-D0B8-4EA99CFCE7B8}"/>
          </ac:picMkLst>
        </pc:picChg>
        <pc:picChg chg="add del mod">
          <ac:chgData name="Utilizador Convidado" userId="S::urn:spo:anon#00307cda1cf72778747e9759daf0dff52425477012b53cce9de9152e7624489a::" providerId="AD" clId="Web-{5D9DD8FC-0733-1E00-B632-2C90E2CB0261}" dt="2023-01-13T10:45:43.649" v="28"/>
          <ac:picMkLst>
            <pc:docMk/>
            <pc:sldMk cId="608175735" sldId="264"/>
            <ac:picMk id="2" creationId="{BCC50DE7-5484-BACC-60C2-D3C3FC601260}"/>
          </ac:picMkLst>
        </pc:picChg>
        <pc:picChg chg="add del mod">
          <ac:chgData name="Utilizador Convidado" userId="S::urn:spo:anon#00307cda1cf72778747e9759daf0dff52425477012b53cce9de9152e7624489a::" providerId="AD" clId="Web-{5D9DD8FC-0733-1E00-B632-2C90E2CB0261}" dt="2023-01-13T10:45:42.586" v="27"/>
          <ac:picMkLst>
            <pc:docMk/>
            <pc:sldMk cId="608175735" sldId="264"/>
            <ac:picMk id="3" creationId="{5A64ABA7-C7BD-3FD6-BCFD-7993BFC9C9F3}"/>
          </ac:picMkLst>
        </pc:picChg>
        <pc:picChg chg="add del">
          <ac:chgData name="Utilizador Convidado" userId="S::urn:spo:anon#00307cda1cf72778747e9759daf0dff52425477012b53cce9de9152e7624489a::" providerId="AD" clId="Web-{5D9DD8FC-0733-1E00-B632-2C90E2CB0261}" dt="2023-01-13T10:51:44.838" v="95"/>
          <ac:picMkLst>
            <pc:docMk/>
            <pc:sldMk cId="608175735" sldId="264"/>
            <ac:picMk id="4" creationId="{63CA7411-838D-8065-AB36-20A9CBD4253D}"/>
          </ac:picMkLst>
        </pc:picChg>
        <pc:picChg chg="add mod">
          <ac:chgData name="Utilizador Convidado" userId="S::urn:spo:anon#00307cda1cf72778747e9759daf0dff52425477012b53cce9de9152e7624489a::" providerId="AD" clId="Web-{5D9DD8FC-0733-1E00-B632-2C90E2CB0261}" dt="2023-01-13T10:54:32.537" v="118" actId="1076"/>
          <ac:picMkLst>
            <pc:docMk/>
            <pc:sldMk cId="608175735" sldId="264"/>
            <ac:picMk id="7" creationId="{39A5CA8B-C610-22F2-8889-6EB43A3AAE87}"/>
          </ac:picMkLst>
        </pc:picChg>
        <pc:picChg chg="add del mod ord">
          <ac:chgData name="Utilizador Convidado" userId="S::urn:spo:anon#00307cda1cf72778747e9759daf0dff52425477012b53cce9de9152e7624489a::" providerId="AD" clId="Web-{5D9DD8FC-0733-1E00-B632-2C90E2CB0261}" dt="2023-01-13T10:51:56.901" v="100"/>
          <ac:picMkLst>
            <pc:docMk/>
            <pc:sldMk cId="608175735" sldId="264"/>
            <ac:picMk id="9" creationId="{1F2523EA-9C6B-9F82-62A2-D845E6A410E0}"/>
          </ac:picMkLst>
        </pc:picChg>
        <pc:picChg chg="add mod">
          <ac:chgData name="Utilizador Convidado" userId="S::urn:spo:anon#00307cda1cf72778747e9759daf0dff52425477012b53cce9de9152e7624489a::" providerId="AD" clId="Web-{5D9DD8FC-0733-1E00-B632-2C90E2CB0261}" dt="2023-01-13T11:05:36.240" v="257" actId="1076"/>
          <ac:picMkLst>
            <pc:docMk/>
            <pc:sldMk cId="608175735" sldId="264"/>
            <ac:picMk id="20" creationId="{5C8F6740-3D26-5447-4FD4-1373A95F614F}"/>
          </ac:picMkLst>
        </pc:picChg>
        <pc:picChg chg="add del mod">
          <ac:chgData name="Utilizador Convidado" userId="S::urn:spo:anon#00307cda1cf72778747e9759daf0dff52425477012b53cce9de9152e7624489a::" providerId="AD" clId="Web-{5D9DD8FC-0733-1E00-B632-2C90E2CB0261}" dt="2023-01-13T11:29:55.420" v="378"/>
          <ac:picMkLst>
            <pc:docMk/>
            <pc:sldMk cId="608175735" sldId="264"/>
            <ac:picMk id="48" creationId="{9C9347BB-532B-8A95-F5F8-A960D22956A2}"/>
          </ac:picMkLst>
        </pc:picChg>
        <pc:picChg chg="add del mod">
          <ac:chgData name="Utilizador Convidado" userId="S::urn:spo:anon#00307cda1cf72778747e9759daf0dff52425477012b53cce9de9152e7624489a::" providerId="AD" clId="Web-{5D9DD8FC-0733-1E00-B632-2C90E2CB0261}" dt="2023-01-13T11:34:09.781" v="408"/>
          <ac:picMkLst>
            <pc:docMk/>
            <pc:sldMk cId="608175735" sldId="264"/>
            <ac:picMk id="50" creationId="{671C91AB-F342-CCD6-84FF-5AF585B337B3}"/>
          </ac:picMkLst>
        </pc:picChg>
        <pc:picChg chg="add del mod">
          <ac:chgData name="Utilizador Convidado" userId="S::urn:spo:anon#00307cda1cf72778747e9759daf0dff52425477012b53cce9de9152e7624489a::" providerId="AD" clId="Web-{5D9DD8FC-0733-1E00-B632-2C90E2CB0261}" dt="2023-01-13T11:36:21.993" v="410"/>
          <ac:picMkLst>
            <pc:docMk/>
            <pc:sldMk cId="608175735" sldId="264"/>
            <ac:picMk id="51" creationId="{41EDE661-59A6-FB4F-EAB9-A27E883E9D9D}"/>
          </ac:picMkLst>
        </pc:picChg>
        <pc:picChg chg="add mod">
          <ac:chgData name="Utilizador Convidado" userId="S::urn:spo:anon#00307cda1cf72778747e9759daf0dff52425477012b53cce9de9152e7624489a::" providerId="AD" clId="Web-{5D9DD8FC-0733-1E00-B632-2C90E2CB0261}" dt="2023-01-13T11:37:45.655" v="426" actId="1076"/>
          <ac:picMkLst>
            <pc:docMk/>
            <pc:sldMk cId="608175735" sldId="264"/>
            <ac:picMk id="52" creationId="{AB3296B1-CB00-D342-3B17-9517D4BCD6AB}"/>
          </ac:picMkLst>
        </pc:picChg>
        <pc:picChg chg="add del mod">
          <ac:chgData name="Utilizador Convidado" userId="S::urn:spo:anon#00307cda1cf72778747e9759daf0dff52425477012b53cce9de9152e7624489a::" providerId="AD" clId="Web-{5D9DD8FC-0733-1E00-B632-2C90E2CB0261}" dt="2023-01-13T11:38:25.768" v="429"/>
          <ac:picMkLst>
            <pc:docMk/>
            <pc:sldMk cId="608175735" sldId="264"/>
            <ac:picMk id="53" creationId="{1E8396F2-F6B0-AA04-8559-CA4C68F20B51}"/>
          </ac:picMkLst>
        </pc:picChg>
        <pc:picChg chg="add mod">
          <ac:chgData name="Utilizador Convidado" userId="S::urn:spo:anon#00307cda1cf72778747e9759daf0dff52425477012b53cce9de9152e7624489a::" providerId="AD" clId="Web-{5D9DD8FC-0733-1E00-B632-2C90E2CB0261}" dt="2023-01-13T11:39:20.490" v="435" actId="1076"/>
          <ac:picMkLst>
            <pc:docMk/>
            <pc:sldMk cId="608175735" sldId="264"/>
            <ac:picMk id="54" creationId="{264BB9C9-528D-436A-E1DD-666674DD6CFF}"/>
          </ac:picMkLst>
        </pc:picChg>
        <pc:cxnChg chg="mod">
          <ac:chgData name="Utilizador Convidado" userId="S::urn:spo:anon#00307cda1cf72778747e9759daf0dff52425477012b53cce9de9152e7624489a::" providerId="AD" clId="Web-{5D9DD8FC-0733-1E00-B632-2C90E2CB0261}" dt="2023-01-13T11:37:00.699" v="417" actId="14100"/>
          <ac:cxnSpMkLst>
            <pc:docMk/>
            <pc:sldMk cId="608175735" sldId="264"/>
            <ac:cxnSpMk id="5" creationId="{6F1AE9A7-9742-40DD-8C99-1BF13D2F6600}"/>
          </ac:cxnSpMkLst>
        </pc:cxnChg>
        <pc:cxnChg chg="del mod">
          <ac:chgData name="Utilizador Convidado" userId="S::urn:spo:anon#00307cda1cf72778747e9759daf0dff52425477012b53cce9de9152e7624489a::" providerId="AD" clId="Web-{5D9DD8FC-0733-1E00-B632-2C90E2CB0261}" dt="2023-01-13T11:36:53.855" v="416"/>
          <ac:cxnSpMkLst>
            <pc:docMk/>
            <pc:sldMk cId="608175735" sldId="264"/>
            <ac:cxnSpMk id="25" creationId="{371237F8-2CA1-45FA-B445-A54D37C7CD5E}"/>
          </ac:cxnSpMkLst>
        </pc:cxnChg>
        <pc:cxnChg chg="mod">
          <ac:chgData name="Utilizador Convidado" userId="S::urn:spo:anon#00307cda1cf72778747e9759daf0dff52425477012b53cce9de9152e7624489a::" providerId="AD" clId="Web-{5D9DD8FC-0733-1E00-B632-2C90E2CB0261}" dt="2023-01-13T11:37:28.779" v="423" actId="14100"/>
          <ac:cxnSpMkLst>
            <pc:docMk/>
            <pc:sldMk cId="608175735" sldId="264"/>
            <ac:cxnSpMk id="31" creationId="{10B8A443-F5A1-4838-B7E9-96795FA3C756}"/>
          </ac:cxnSpMkLst>
        </pc:cxnChg>
        <pc:cxnChg chg="del">
          <ac:chgData name="Utilizador Convidado" userId="S::urn:spo:anon#00307cda1cf72778747e9759daf0dff52425477012b53cce9de9152e7624489a::" providerId="AD" clId="Web-{5D9DD8FC-0733-1E00-B632-2C90E2CB0261}" dt="2023-01-13T11:21:24.587" v="291"/>
          <ac:cxnSpMkLst>
            <pc:docMk/>
            <pc:sldMk cId="608175735" sldId="264"/>
            <ac:cxnSpMk id="37" creationId="{9AE6C032-D159-4B04-9A30-356F3AB40976}"/>
          </ac:cxnSpMkLst>
        </pc:cxnChg>
        <pc:cxnChg chg="add del mod">
          <ac:chgData name="Utilizador Convidado" userId="S::urn:spo:anon#00307cda1cf72778747e9759daf0dff52425477012b53cce9de9152e7624489a::" providerId="AD" clId="Web-{5D9DD8FC-0733-1E00-B632-2C90E2CB0261}" dt="2023-01-13T11:36:50.167" v="415"/>
          <ac:cxnSpMkLst>
            <pc:docMk/>
            <pc:sldMk cId="608175735" sldId="264"/>
            <ac:cxnSpMk id="42" creationId="{31208A23-8268-1C96-DC95-BA09A9E62F2A}"/>
          </ac:cxnSpMkLst>
        </pc:cxnChg>
        <pc:cxnChg chg="add del mod">
          <ac:chgData name="Utilizador Convidado" userId="S::urn:spo:anon#00307cda1cf72778747e9759daf0dff52425477012b53cce9de9152e7624489a::" providerId="AD" clId="Web-{5D9DD8FC-0733-1E00-B632-2C90E2CB0261}" dt="2023-01-13T11:37:06.340" v="419"/>
          <ac:cxnSpMkLst>
            <pc:docMk/>
            <pc:sldMk cId="608175735" sldId="264"/>
            <ac:cxnSpMk id="44" creationId="{71151CDE-63D6-D1A3-CB67-2E6862241EC1}"/>
          </ac:cxnSpMkLst>
        </pc:cxnChg>
        <pc:cxnChg chg="add del">
          <ac:chgData name="Utilizador Convidado" userId="S::urn:spo:anon#00307cda1cf72778747e9759daf0dff52425477012b53cce9de9152e7624489a::" providerId="AD" clId="Web-{5D9DD8FC-0733-1E00-B632-2C90E2CB0261}" dt="2023-01-13T11:00:07.529" v="161"/>
          <ac:cxnSpMkLst>
            <pc:docMk/>
            <pc:sldMk cId="608175735" sldId="264"/>
            <ac:cxnSpMk id="45" creationId="{D42A1A61-8092-1CEA-29FE-65D9E979E46D}"/>
          </ac:cxnSpMkLst>
        </pc:cxnChg>
        <pc:cxnChg chg="add del mod">
          <ac:chgData name="Utilizador Convidado" userId="S::urn:spo:anon#00307cda1cf72778747e9759daf0dff52425477012b53cce9de9152e7624489a::" providerId="AD" clId="Web-{5D9DD8FC-0733-1E00-B632-2C90E2CB0261}" dt="2023-01-13T11:37:04.856" v="418"/>
          <ac:cxnSpMkLst>
            <pc:docMk/>
            <pc:sldMk cId="608175735" sldId="264"/>
            <ac:cxnSpMk id="47" creationId="{5273218F-DC8F-7546-74A4-86B7885AD824}"/>
          </ac:cxnSpMkLst>
        </pc:cxnChg>
      </pc:sldChg>
      <pc:sldChg chg="addSp delSp modSp">
        <pc:chgData name="Utilizador Convidado" userId="S::urn:spo:anon#00307cda1cf72778747e9759daf0dff52425477012b53cce9de9152e7624489a::" providerId="AD" clId="Web-{5D9DD8FC-0733-1E00-B632-2C90E2CB0261}" dt="2023-01-13T10:51:08.976" v="88" actId="1076"/>
        <pc:sldMkLst>
          <pc:docMk/>
          <pc:sldMk cId="777720930" sldId="273"/>
        </pc:sldMkLst>
        <pc:picChg chg="add del">
          <ac:chgData name="Utilizador Convidado" userId="S::urn:spo:anon#00307cda1cf72778747e9759daf0dff52425477012b53cce9de9152e7624489a::" providerId="AD" clId="Web-{5D9DD8FC-0733-1E00-B632-2C90E2CB0261}" dt="2023-01-13T10:50:48.881" v="84"/>
          <ac:picMkLst>
            <pc:docMk/>
            <pc:sldMk cId="777720930" sldId="273"/>
            <ac:picMk id="3" creationId="{9C90BEA2-B890-72BE-BC4D-1D04974896D2}"/>
          </ac:picMkLst>
        </pc:picChg>
        <pc:picChg chg="add del">
          <ac:chgData name="Utilizador Convidado" userId="S::urn:spo:anon#00307cda1cf72778747e9759daf0dff52425477012b53cce9de9152e7624489a::" providerId="AD" clId="Web-{5D9DD8FC-0733-1E00-B632-2C90E2CB0261}" dt="2023-01-13T10:50:48.881" v="83"/>
          <ac:picMkLst>
            <pc:docMk/>
            <pc:sldMk cId="777720930" sldId="273"/>
            <ac:picMk id="10" creationId="{B36EDF82-B633-870D-61FA-3BED9F23A807}"/>
          </ac:picMkLst>
        </pc:picChg>
        <pc:picChg chg="mod">
          <ac:chgData name="Utilizador Convidado" userId="S::urn:spo:anon#00307cda1cf72778747e9759daf0dff52425477012b53cce9de9152e7624489a::" providerId="AD" clId="Web-{5D9DD8FC-0733-1E00-B632-2C90E2CB0261}" dt="2023-01-13T10:51:08.976" v="88" actId="1076"/>
          <ac:picMkLst>
            <pc:docMk/>
            <pc:sldMk cId="777720930" sldId="273"/>
            <ac:picMk id="15" creationId="{F267C4C9-AFDE-45C4-BCD6-0181C49C04EC}"/>
          </ac:picMkLst>
        </pc:picChg>
      </pc:sldChg>
    </pc:docChg>
  </pc:docChgLst>
  <pc:docChgLst>
    <pc:chgData name="João André Roque Costa" userId="S::ist199088@tecnico.ulisboa.pt::4e9dbcc0-692b-4fcb-a619-d669e129646c" providerId="AD" clId="Web-{6FD28152-2EB6-44BF-C81F-2F91D8A97E53}"/>
    <pc:docChg chg="addSld delSld modSld sldOrd addMainMaster delMainMaster">
      <pc:chgData name="João André Roque Costa" userId="S::ist199088@tecnico.ulisboa.pt::4e9dbcc0-692b-4fcb-a619-d669e129646c" providerId="AD" clId="Web-{6FD28152-2EB6-44BF-C81F-2F91D8A97E53}" dt="2023-01-13T10:04:26.782" v="104"/>
      <pc:docMkLst>
        <pc:docMk/>
      </pc:docMkLst>
      <pc:sldChg chg="addSp modSp">
        <pc:chgData name="João André Roque Costa" userId="S::ist199088@tecnico.ulisboa.pt::4e9dbcc0-692b-4fcb-a619-d669e129646c" providerId="AD" clId="Web-{6FD28152-2EB6-44BF-C81F-2F91D8A97E53}" dt="2023-01-13T09:58:07.882" v="51" actId="1076"/>
        <pc:sldMkLst>
          <pc:docMk/>
          <pc:sldMk cId="3064854919" sldId="256"/>
        </pc:sldMkLst>
        <pc:spChg chg="add mod">
          <ac:chgData name="João André Roque Costa" userId="S::ist199088@tecnico.ulisboa.pt::4e9dbcc0-692b-4fcb-a619-d669e129646c" providerId="AD" clId="Web-{6FD28152-2EB6-44BF-C81F-2F91D8A97E53}" dt="2023-01-13T09:58:07.882" v="51" actId="1076"/>
          <ac:spMkLst>
            <pc:docMk/>
            <pc:sldMk cId="3064854919" sldId="256"/>
            <ac:spMk id="2" creationId="{983B7BAA-39A1-30F9-50E6-D9F620843FD8}"/>
          </ac:spMkLst>
        </pc:spChg>
        <pc:picChg chg="mod">
          <ac:chgData name="João André Roque Costa" userId="S::ist199088@tecnico.ulisboa.pt::4e9dbcc0-692b-4fcb-a619-d669e129646c" providerId="AD" clId="Web-{6FD28152-2EB6-44BF-C81F-2F91D8A97E53}" dt="2023-01-13T09:56:33.599" v="43" actId="1076"/>
          <ac:picMkLst>
            <pc:docMk/>
            <pc:sldMk cId="3064854919" sldId="256"/>
            <ac:picMk id="1026" creationId="{7AC418D4-659A-8A99-58C6-3AEF2FEF43EC}"/>
          </ac:picMkLst>
        </pc:picChg>
        <pc:picChg chg="mod">
          <ac:chgData name="João André Roque Costa" userId="S::ist199088@tecnico.ulisboa.pt::4e9dbcc0-692b-4fcb-a619-d669e129646c" providerId="AD" clId="Web-{6FD28152-2EB6-44BF-C81F-2F91D8A97E53}" dt="2023-01-13T09:56:32.333" v="42" actId="1076"/>
          <ac:picMkLst>
            <pc:docMk/>
            <pc:sldMk cId="3064854919" sldId="256"/>
            <ac:picMk id="1028" creationId="{57D25515-A44F-FDE1-B415-562B458610DA}"/>
          </ac:picMkLst>
        </pc:picChg>
      </pc:sldChg>
      <pc:sldChg chg="modSp">
        <pc:chgData name="João André Roque Costa" userId="S::ist199088@tecnico.ulisboa.pt::4e9dbcc0-692b-4fcb-a619-d669e129646c" providerId="AD" clId="Web-{6FD28152-2EB6-44BF-C81F-2F91D8A97E53}" dt="2023-01-13T09:52:32.733" v="9" actId="20577"/>
        <pc:sldMkLst>
          <pc:docMk/>
          <pc:sldMk cId="1625167038" sldId="263"/>
        </pc:sldMkLst>
        <pc:spChg chg="mod">
          <ac:chgData name="João André Roque Costa" userId="S::ist199088@tecnico.ulisboa.pt::4e9dbcc0-692b-4fcb-a619-d669e129646c" providerId="AD" clId="Web-{6FD28152-2EB6-44BF-C81F-2F91D8A97E53}" dt="2023-01-13T09:52:31.858" v="5" actId="20577"/>
          <ac:spMkLst>
            <pc:docMk/>
            <pc:sldMk cId="1625167038" sldId="263"/>
            <ac:spMk id="5" creationId="{11C5DEC1-CBD6-4328-BA9E-E1C46DA762D0}"/>
          </ac:spMkLst>
        </pc:spChg>
        <pc:spChg chg="mod">
          <ac:chgData name="João André Roque Costa" userId="S::ist199088@tecnico.ulisboa.pt::4e9dbcc0-692b-4fcb-a619-d669e129646c" providerId="AD" clId="Web-{6FD28152-2EB6-44BF-C81F-2F91D8A97E53}" dt="2023-01-13T09:52:32.733" v="9" actId="20577"/>
          <ac:spMkLst>
            <pc:docMk/>
            <pc:sldMk cId="1625167038" sldId="263"/>
            <ac:spMk id="6" creationId="{84959279-9BB0-4EEF-8971-5F56506A8003}"/>
          </ac:spMkLst>
        </pc:spChg>
      </pc:sldChg>
      <pc:sldChg chg="add del">
        <pc:chgData name="João André Roque Costa" userId="S::ist199088@tecnico.ulisboa.pt::4e9dbcc0-692b-4fcb-a619-d669e129646c" providerId="AD" clId="Web-{6FD28152-2EB6-44BF-C81F-2F91D8A97E53}" dt="2023-01-13T09:54:51.518" v="14"/>
        <pc:sldMkLst>
          <pc:docMk/>
          <pc:sldMk cId="578260887" sldId="272"/>
        </pc:sldMkLst>
      </pc:sldChg>
      <pc:sldChg chg="new del">
        <pc:chgData name="João André Roque Costa" userId="S::ist199088@tecnico.ulisboa.pt::4e9dbcc0-692b-4fcb-a619-d669e129646c" providerId="AD" clId="Web-{6FD28152-2EB6-44BF-C81F-2F91D8A97E53}" dt="2023-01-13T10:00:19.495" v="53"/>
        <pc:sldMkLst>
          <pc:docMk/>
          <pc:sldMk cId="65918814" sldId="273"/>
        </pc:sldMkLst>
      </pc:sldChg>
      <pc:sldChg chg="addSp delSp modSp add ord replId">
        <pc:chgData name="João André Roque Costa" userId="S::ist199088@tecnico.ulisboa.pt::4e9dbcc0-692b-4fcb-a619-d669e129646c" providerId="AD" clId="Web-{6FD28152-2EB6-44BF-C81F-2F91D8A97E53}" dt="2023-01-13T10:04:26.782" v="104"/>
        <pc:sldMkLst>
          <pc:docMk/>
          <pc:sldMk cId="777720930" sldId="273"/>
        </pc:sldMkLst>
        <pc:spChg chg="add del">
          <ac:chgData name="João André Roque Costa" userId="S::ist199088@tecnico.ulisboa.pt::4e9dbcc0-692b-4fcb-a619-d669e129646c" providerId="AD" clId="Web-{6FD28152-2EB6-44BF-C81F-2F91D8A97E53}" dt="2023-01-13T10:04:22.907" v="103"/>
          <ac:spMkLst>
            <pc:docMk/>
            <pc:sldMk cId="777720930" sldId="273"/>
            <ac:spMk id="4" creationId="{3E4C3201-44EA-F5CA-D65F-D0FF21ED4B52}"/>
          </ac:spMkLst>
        </pc:spChg>
        <pc:spChg chg="mod">
          <ac:chgData name="João André Roque Costa" userId="S::ist199088@tecnico.ulisboa.pt::4e9dbcc0-692b-4fcb-a619-d669e129646c" providerId="AD" clId="Web-{6FD28152-2EB6-44BF-C81F-2F91D8A97E53}" dt="2023-01-13T10:04:15.938" v="98" actId="1076"/>
          <ac:spMkLst>
            <pc:docMk/>
            <pc:sldMk cId="777720930" sldId="273"/>
            <ac:spMk id="19" creationId="{3D6C1A14-99D2-4FB5-B33A-EF77FC19F376}"/>
          </ac:spMkLst>
        </pc:spChg>
        <pc:grpChg chg="add">
          <ac:chgData name="João André Roque Costa" userId="S::ist199088@tecnico.ulisboa.pt::4e9dbcc0-692b-4fcb-a619-d669e129646c" providerId="AD" clId="Web-{6FD28152-2EB6-44BF-C81F-2F91D8A97E53}" dt="2023-01-13T10:04:26.782" v="104"/>
          <ac:grpSpMkLst>
            <pc:docMk/>
            <pc:sldMk cId="777720930" sldId="273"/>
            <ac:grpSpMk id="5" creationId="{BE9C3166-3933-46E5-76C0-A0582E511AD8}"/>
          </ac:grpSpMkLst>
        </pc:grpChg>
        <pc:picChg chg="add mod">
          <ac:chgData name="João André Roque Costa" userId="S::ist199088@tecnico.ulisboa.pt::4e9dbcc0-692b-4fcb-a619-d669e129646c" providerId="AD" clId="Web-{6FD28152-2EB6-44BF-C81F-2F91D8A97E53}" dt="2023-01-13T10:04:16.001" v="101" actId="1076"/>
          <ac:picMkLst>
            <pc:docMk/>
            <pc:sldMk cId="777720930" sldId="273"/>
            <ac:picMk id="2" creationId="{1E0061D4-9313-6809-7A67-33D237892B9C}"/>
          </ac:picMkLst>
        </pc:picChg>
        <pc:picChg chg="mod">
          <ac:chgData name="João André Roque Costa" userId="S::ist199088@tecnico.ulisboa.pt::4e9dbcc0-692b-4fcb-a619-d669e129646c" providerId="AD" clId="Web-{6FD28152-2EB6-44BF-C81F-2F91D8A97E53}" dt="2023-01-13T10:04:15.985" v="100" actId="1076"/>
          <ac:picMkLst>
            <pc:docMk/>
            <pc:sldMk cId="777720930" sldId="273"/>
            <ac:picMk id="15" creationId="{F267C4C9-AFDE-45C4-BCD6-0181C49C04EC}"/>
          </ac:picMkLst>
        </pc:picChg>
        <pc:picChg chg="mod">
          <ac:chgData name="João André Roque Costa" userId="S::ist199088@tecnico.ulisboa.pt::4e9dbcc0-692b-4fcb-a619-d669e129646c" providerId="AD" clId="Web-{6FD28152-2EB6-44BF-C81F-2F91D8A97E53}" dt="2023-01-13T10:04:15.970" v="99" actId="1076"/>
          <ac:picMkLst>
            <pc:docMk/>
            <pc:sldMk cId="777720930" sldId="273"/>
            <ac:picMk id="29" creationId="{7D2E85DE-8832-4ACD-BB0D-EB3A2D7EC4FB}"/>
          </ac:picMkLst>
        </pc:picChg>
      </pc:sldChg>
      <pc:sldMasterChg chg="add del addSldLayout delSldLayout">
        <pc:chgData name="João André Roque Costa" userId="S::ist199088@tecnico.ulisboa.pt::4e9dbcc0-692b-4fcb-a619-d669e129646c" providerId="AD" clId="Web-{6FD28152-2EB6-44BF-C81F-2F91D8A97E53}" dt="2023-01-13T09:54:51.518" v="14"/>
        <pc:sldMasterMkLst>
          <pc:docMk/>
          <pc:sldMasterMk cId="1273939984" sldId="2147483744"/>
        </pc:sldMasterMkLst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4198220566" sldId="2147483745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3993787093" sldId="2147483746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696497544" sldId="2147483747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2761304265" sldId="2147483748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3252794379" sldId="2147483749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4197073795" sldId="2147483750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3217645747" sldId="2147483751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2457923374" sldId="2147483752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3275038429" sldId="2147483753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3152936473" sldId="2147483754"/>
          </pc:sldLayoutMkLst>
        </pc:sldLayoutChg>
        <pc:sldLayoutChg chg="add del">
          <pc:chgData name="João André Roque Costa" userId="S::ist199088@tecnico.ulisboa.pt::4e9dbcc0-692b-4fcb-a619-d669e129646c" providerId="AD" clId="Web-{6FD28152-2EB6-44BF-C81F-2F91D8A97E53}" dt="2023-01-13T09:54:51.518" v="14"/>
          <pc:sldLayoutMkLst>
            <pc:docMk/>
            <pc:sldMasterMk cId="1273939984" sldId="2147483744"/>
            <pc:sldLayoutMk cId="440938736" sldId="2147483755"/>
          </pc:sldLayoutMkLst>
        </pc:sldLayoutChg>
      </pc:sldMasterChg>
    </pc:docChg>
  </pc:docChgLst>
  <pc:docChgLst>
    <pc:chgData name="João André Roque Costa" userId="S::ist199088@tecnico.ulisboa.pt::4e9dbcc0-692b-4fcb-a619-d669e129646c" providerId="AD" clId="Web-{6F63814C-3C52-DBB5-A679-132D1B0FE3F2}"/>
    <pc:docChg chg="delSld modSld sldOrd">
      <pc:chgData name="João André Roque Costa" userId="S::ist199088@tecnico.ulisboa.pt::4e9dbcc0-692b-4fcb-a619-d669e129646c" providerId="AD" clId="Web-{6F63814C-3C52-DBB5-A679-132D1B0FE3F2}" dt="2023-01-13T10:57:28.398" v="279" actId="20577"/>
      <pc:docMkLst>
        <pc:docMk/>
      </pc:docMkLst>
      <pc:sldChg chg="modSp">
        <pc:chgData name="João André Roque Costa" userId="S::ist199088@tecnico.ulisboa.pt::4e9dbcc0-692b-4fcb-a619-d669e129646c" providerId="AD" clId="Web-{6F63814C-3C52-DBB5-A679-132D1B0FE3F2}" dt="2023-01-13T10:46:38.834" v="128" actId="1076"/>
        <pc:sldMkLst>
          <pc:docMk/>
          <pc:sldMk cId="3064854919" sldId="256"/>
        </pc:sldMkLst>
        <pc:spChg chg="mod">
          <ac:chgData name="João André Roque Costa" userId="S::ist199088@tecnico.ulisboa.pt::4e9dbcc0-692b-4fcb-a619-d669e129646c" providerId="AD" clId="Web-{6F63814C-3C52-DBB5-A679-132D1B0FE3F2}" dt="2023-01-13T10:46:12.051" v="125" actId="1076"/>
          <ac:spMkLst>
            <pc:docMk/>
            <pc:sldMk cId="3064854919" sldId="256"/>
            <ac:spMk id="7" creationId="{650DE8C0-7648-4333-8541-1EE92C9217B4}"/>
          </ac:spMkLst>
        </pc:spChg>
        <pc:grpChg chg="mod">
          <ac:chgData name="João André Roque Costa" userId="S::ist199088@tecnico.ulisboa.pt::4e9dbcc0-692b-4fcb-a619-d669e129646c" providerId="AD" clId="Web-{6F63814C-3C52-DBB5-A679-132D1B0FE3F2}" dt="2023-01-13T10:46:18.661" v="126" actId="1076"/>
          <ac:grpSpMkLst>
            <pc:docMk/>
            <pc:sldMk cId="3064854919" sldId="256"/>
            <ac:grpSpMk id="9" creationId="{F697AC9D-BBA2-4841-871A-F037DDA2D6B2}"/>
          </ac:grpSpMkLst>
        </pc:grpChg>
        <pc:picChg chg="mod">
          <ac:chgData name="João André Roque Costa" userId="S::ist199088@tecnico.ulisboa.pt::4e9dbcc0-692b-4fcb-a619-d669e129646c" providerId="AD" clId="Web-{6F63814C-3C52-DBB5-A679-132D1B0FE3F2}" dt="2023-01-13T10:46:38.834" v="128" actId="1076"/>
          <ac:picMkLst>
            <pc:docMk/>
            <pc:sldMk cId="3064854919" sldId="256"/>
            <ac:picMk id="1026" creationId="{7AC418D4-659A-8A99-58C6-3AEF2FEF43EC}"/>
          </ac:picMkLst>
        </pc:picChg>
        <pc:picChg chg="mod">
          <ac:chgData name="João André Roque Costa" userId="S::ist199088@tecnico.ulisboa.pt::4e9dbcc0-692b-4fcb-a619-d669e129646c" providerId="AD" clId="Web-{6F63814C-3C52-DBB5-A679-132D1B0FE3F2}" dt="2023-01-13T10:46:27.099" v="127" actId="1076"/>
          <ac:picMkLst>
            <pc:docMk/>
            <pc:sldMk cId="3064854919" sldId="256"/>
            <ac:picMk id="1028" creationId="{57D25515-A44F-FDE1-B415-562B458610DA}"/>
          </ac:picMkLst>
        </pc:picChg>
      </pc:sldChg>
      <pc:sldChg chg="del">
        <pc:chgData name="João André Roque Costa" userId="S::ist199088@tecnico.ulisboa.pt::4e9dbcc0-692b-4fcb-a619-d669e129646c" providerId="AD" clId="Web-{6F63814C-3C52-DBB5-A679-132D1B0FE3F2}" dt="2023-01-13T10:11:30.007" v="38"/>
        <pc:sldMkLst>
          <pc:docMk/>
          <pc:sldMk cId="1238085236" sldId="259"/>
        </pc:sldMkLst>
      </pc:sldChg>
      <pc:sldChg chg="addSp delSp modSp ord">
        <pc:chgData name="João André Roque Costa" userId="S::ist199088@tecnico.ulisboa.pt::4e9dbcc0-692b-4fcb-a619-d669e129646c" providerId="AD" clId="Web-{6F63814C-3C52-DBB5-A679-132D1B0FE3F2}" dt="2023-01-13T10:57:28.398" v="279" actId="20577"/>
        <pc:sldMkLst>
          <pc:docMk/>
          <pc:sldMk cId="1625167038" sldId="263"/>
        </pc:sldMkLst>
        <pc:spChg chg="add del mod">
          <ac:chgData name="João André Roque Costa" userId="S::ist199088@tecnico.ulisboa.pt::4e9dbcc0-692b-4fcb-a619-d669e129646c" providerId="AD" clId="Web-{6F63814C-3C52-DBB5-A679-132D1B0FE3F2}" dt="2023-01-13T10:48:47.109" v="156"/>
          <ac:spMkLst>
            <pc:docMk/>
            <pc:sldMk cId="1625167038" sldId="263"/>
            <ac:spMk id="4" creationId="{6A0D1193-5B93-5F33-E4A4-A9BF414E13EC}"/>
          </ac:spMkLst>
        </pc:spChg>
        <pc:spChg chg="mod">
          <ac:chgData name="João André Roque Costa" userId="S::ist199088@tecnico.ulisboa.pt::4e9dbcc0-692b-4fcb-a619-d669e129646c" providerId="AD" clId="Web-{6F63814C-3C52-DBB5-A679-132D1B0FE3F2}" dt="2023-01-13T10:57:28.398" v="279" actId="20577"/>
          <ac:spMkLst>
            <pc:docMk/>
            <pc:sldMk cId="1625167038" sldId="263"/>
            <ac:spMk id="5" creationId="{11C5DEC1-CBD6-4328-BA9E-E1C46DA762D0}"/>
          </ac:spMkLst>
        </pc:spChg>
        <pc:spChg chg="mod">
          <ac:chgData name="João André Roque Costa" userId="S::ist199088@tecnico.ulisboa.pt::4e9dbcc0-692b-4fcb-a619-d669e129646c" providerId="AD" clId="Web-{6F63814C-3C52-DBB5-A679-132D1B0FE3F2}" dt="2023-01-13T10:47:36.338" v="146" actId="20577"/>
          <ac:spMkLst>
            <pc:docMk/>
            <pc:sldMk cId="1625167038" sldId="263"/>
            <ac:spMk id="13" creationId="{70A5ADEB-CE86-49D4-812F-2755A894D07B}"/>
          </ac:spMkLst>
        </pc:spChg>
        <pc:picChg chg="add del mod ord modCrop">
          <ac:chgData name="João André Roque Costa" userId="S::ist199088@tecnico.ulisboa.pt::4e9dbcc0-692b-4fcb-a619-d669e129646c" providerId="AD" clId="Web-{6F63814C-3C52-DBB5-A679-132D1B0FE3F2}" dt="2023-01-13T10:48:37.938" v="153"/>
          <ac:picMkLst>
            <pc:docMk/>
            <pc:sldMk cId="1625167038" sldId="263"/>
            <ac:picMk id="14" creationId="{90F9FAAA-3836-15D5-4904-4F411EDD7D3F}"/>
          </ac:picMkLst>
        </pc:picChg>
        <pc:picChg chg="add del mod ord modCrop">
          <ac:chgData name="João André Roque Costa" userId="S::ist199088@tecnico.ulisboa.pt::4e9dbcc0-692b-4fcb-a619-d669e129646c" providerId="AD" clId="Web-{6F63814C-3C52-DBB5-A679-132D1B0FE3F2}" dt="2023-01-13T10:48:43.937" v="155"/>
          <ac:picMkLst>
            <pc:docMk/>
            <pc:sldMk cId="1625167038" sldId="263"/>
            <ac:picMk id="15" creationId="{8CBAE50F-995C-CDB0-93CA-1B35A5EF4704}"/>
          </ac:picMkLst>
        </pc:picChg>
        <pc:picChg chg="add mod">
          <ac:chgData name="João André Roque Costa" userId="S::ist199088@tecnico.ulisboa.pt::4e9dbcc0-692b-4fcb-a619-d669e129646c" providerId="AD" clId="Web-{6F63814C-3C52-DBB5-A679-132D1B0FE3F2}" dt="2023-01-13T10:49:28.175" v="161" actId="1076"/>
          <ac:picMkLst>
            <pc:docMk/>
            <pc:sldMk cId="1625167038" sldId="263"/>
            <ac:picMk id="17" creationId="{552AC9A1-B0FF-8FEE-1FA7-A45A66A6D2EA}"/>
          </ac:picMkLst>
        </pc:picChg>
        <pc:picChg chg="add mod">
          <ac:chgData name="João André Roque Costa" userId="S::ist199088@tecnico.ulisboa.pt::4e9dbcc0-692b-4fcb-a619-d669e129646c" providerId="AD" clId="Web-{6F63814C-3C52-DBB5-A679-132D1B0FE3F2}" dt="2023-01-13T10:51:51.826" v="165" actId="1076"/>
          <ac:picMkLst>
            <pc:docMk/>
            <pc:sldMk cId="1625167038" sldId="263"/>
            <ac:picMk id="20" creationId="{EAC48B3E-AF20-AA36-B044-9ED6D48AC2B5}"/>
          </ac:picMkLst>
        </pc:picChg>
        <pc:picChg chg="del">
          <ac:chgData name="João André Roque Costa" userId="S::ist199088@tecnico.ulisboa.pt::4e9dbcc0-692b-4fcb-a619-d669e129646c" providerId="AD" clId="Web-{6F63814C-3C52-DBB5-A679-132D1B0FE3F2}" dt="2023-01-13T10:47:49.730" v="147"/>
          <ac:picMkLst>
            <pc:docMk/>
            <pc:sldMk cId="1625167038" sldId="263"/>
            <ac:picMk id="29" creationId="{926C3216-BC13-406D-BEB6-74F488AAFFB0}"/>
          </ac:picMkLst>
        </pc:picChg>
      </pc:sldChg>
      <pc:sldChg chg="ord">
        <pc:chgData name="João André Roque Costa" userId="S::ist199088@tecnico.ulisboa.pt::4e9dbcc0-692b-4fcb-a619-d669e129646c" providerId="AD" clId="Web-{6F63814C-3C52-DBB5-A679-132D1B0FE3F2}" dt="2023-01-13T10:11:23.351" v="37"/>
        <pc:sldMkLst>
          <pc:docMk/>
          <pc:sldMk cId="830073003" sldId="266"/>
        </pc:sldMkLst>
      </pc:sldChg>
      <pc:sldChg chg="modSp">
        <pc:chgData name="João André Roque Costa" userId="S::ist199088@tecnico.ulisboa.pt::4e9dbcc0-692b-4fcb-a619-d669e129646c" providerId="AD" clId="Web-{6F63814C-3C52-DBB5-A679-132D1B0FE3F2}" dt="2023-01-13T10:22:42.101" v="121" actId="20577"/>
        <pc:sldMkLst>
          <pc:docMk/>
          <pc:sldMk cId="777720930" sldId="273"/>
        </pc:sldMkLst>
        <pc:spChg chg="mod">
          <ac:chgData name="João André Roque Costa" userId="S::ist199088@tecnico.ulisboa.pt::4e9dbcc0-692b-4fcb-a619-d669e129646c" providerId="AD" clId="Web-{6F63814C-3C52-DBB5-A679-132D1B0FE3F2}" dt="2023-01-13T10:09:58.833" v="18" actId="20577"/>
          <ac:spMkLst>
            <pc:docMk/>
            <pc:sldMk cId="777720930" sldId="273"/>
            <ac:spMk id="4" creationId="{2DCD7303-5647-3026-E9A5-0C35C82558FC}"/>
          </ac:spMkLst>
        </pc:spChg>
        <pc:spChg chg="mod">
          <ac:chgData name="João André Roque Costa" userId="S::ist199088@tecnico.ulisboa.pt::4e9dbcc0-692b-4fcb-a619-d669e129646c" providerId="AD" clId="Web-{6F63814C-3C52-DBB5-A679-132D1B0FE3F2}" dt="2023-01-13T10:22:42.101" v="121" actId="20577"/>
          <ac:spMkLst>
            <pc:docMk/>
            <pc:sldMk cId="777720930" sldId="273"/>
            <ac:spMk id="6" creationId="{E6EE01B3-C7D4-8E96-A86A-5DCA89B23105}"/>
          </ac:spMkLst>
        </pc:spChg>
        <pc:spChg chg="mod">
          <ac:chgData name="João André Roque Costa" userId="S::ist199088@tecnico.ulisboa.pt::4e9dbcc0-692b-4fcb-a619-d669e129646c" providerId="AD" clId="Web-{6F63814C-3C52-DBB5-A679-132D1B0FE3F2}" dt="2023-01-13T10:10:40.506" v="36" actId="20577"/>
          <ac:spMkLst>
            <pc:docMk/>
            <pc:sldMk cId="777720930" sldId="273"/>
            <ac:spMk id="7" creationId="{E922ECFC-360E-AE0C-176C-2B79EDDFC80A}"/>
          </ac:spMkLst>
        </pc:spChg>
        <pc:spChg chg="mod">
          <ac:chgData name="João André Roque Costa" userId="S::ist199088@tecnico.ulisboa.pt::4e9dbcc0-692b-4fcb-a619-d669e129646c" providerId="AD" clId="Web-{6F63814C-3C52-DBB5-A679-132D1B0FE3F2}" dt="2023-01-13T10:22:03.756" v="69" actId="20577"/>
          <ac:spMkLst>
            <pc:docMk/>
            <pc:sldMk cId="777720930" sldId="273"/>
            <ac:spMk id="8" creationId="{0D296E67-2AA3-4837-B721-4B56DD06606E}"/>
          </ac:spMkLst>
        </pc:spChg>
        <pc:spChg chg="mod">
          <ac:chgData name="João André Roque Costa" userId="S::ist199088@tecnico.ulisboa.pt::4e9dbcc0-692b-4fcb-a619-d669e129646c" providerId="AD" clId="Web-{6F63814C-3C52-DBB5-A679-132D1B0FE3F2}" dt="2023-01-13T10:10:10.771" v="25" actId="20577"/>
          <ac:spMkLst>
            <pc:docMk/>
            <pc:sldMk cId="777720930" sldId="273"/>
            <ac:spMk id="9" creationId="{7B72C99A-36D3-416D-82E8-42065AEB57A9}"/>
          </ac:spMkLst>
        </pc:spChg>
      </pc:sldChg>
    </pc:docChg>
  </pc:docChgLst>
  <pc:docChgLst>
    <pc:chgData name="João André Roque Costa" userId="S::ist199088@tecnico.ulisboa.pt::4e9dbcc0-692b-4fcb-a619-d669e129646c" providerId="AD" clId="Web-{E46B47F2-9586-1978-EE11-DF76D04D40AC}"/>
    <pc:docChg chg="modSld">
      <pc:chgData name="João André Roque Costa" userId="S::ist199088@tecnico.ulisboa.pt::4e9dbcc0-692b-4fcb-a619-d669e129646c" providerId="AD" clId="Web-{E46B47F2-9586-1978-EE11-DF76D04D40AC}" dt="2023-01-13T10:08:40.329" v="6"/>
      <pc:docMkLst>
        <pc:docMk/>
      </pc:docMkLst>
      <pc:sldChg chg="addSp modSp">
        <pc:chgData name="João André Roque Costa" userId="S::ist199088@tecnico.ulisboa.pt::4e9dbcc0-692b-4fcb-a619-d669e129646c" providerId="AD" clId="Web-{E46B47F2-9586-1978-EE11-DF76D04D40AC}" dt="2023-01-13T10:08:40.329" v="6"/>
        <pc:sldMkLst>
          <pc:docMk/>
          <pc:sldMk cId="777720930" sldId="273"/>
        </pc:sldMkLst>
        <pc:spChg chg="add">
          <ac:chgData name="João André Roque Costa" userId="S::ist199088@tecnico.ulisboa.pt::4e9dbcc0-692b-4fcb-a619-d669e129646c" providerId="AD" clId="Web-{E46B47F2-9586-1978-EE11-DF76D04D40AC}" dt="2023-01-13T10:08:40.329" v="6"/>
          <ac:spMkLst>
            <pc:docMk/>
            <pc:sldMk cId="777720930" sldId="273"/>
            <ac:spMk id="4" creationId="{2DCD7303-5647-3026-E9A5-0C35C82558FC}"/>
          </ac:spMkLst>
        </pc:spChg>
        <pc:spChg chg="mod">
          <ac:chgData name="João André Roque Costa" userId="S::ist199088@tecnico.ulisboa.pt::4e9dbcc0-692b-4fcb-a619-d669e129646c" providerId="AD" clId="Web-{E46B47F2-9586-1978-EE11-DF76D04D40AC}" dt="2023-01-13T10:04:44.235" v="0" actId="1076"/>
          <ac:spMkLst>
            <pc:docMk/>
            <pc:sldMk cId="777720930" sldId="273"/>
            <ac:spMk id="6" creationId="{E6EE01B3-C7D4-8E96-A86A-5DCA89B23105}"/>
          </ac:spMkLst>
        </pc:spChg>
        <pc:spChg chg="mod">
          <ac:chgData name="João André Roque Costa" userId="S::ist199088@tecnico.ulisboa.pt::4e9dbcc0-692b-4fcb-a619-d669e129646c" providerId="AD" clId="Web-{E46B47F2-9586-1978-EE11-DF76D04D40AC}" dt="2023-01-13T10:04:54.501" v="3" actId="1076"/>
          <ac:spMkLst>
            <pc:docMk/>
            <pc:sldMk cId="777720930" sldId="273"/>
            <ac:spMk id="7" creationId="{E922ECFC-360E-AE0C-176C-2B79EDDFC80A}"/>
          </ac:spMkLst>
        </pc:spChg>
        <pc:grpChg chg="mod">
          <ac:chgData name="João André Roque Costa" userId="S::ist199088@tecnico.ulisboa.pt::4e9dbcc0-692b-4fcb-a619-d669e129646c" providerId="AD" clId="Web-{E46B47F2-9586-1978-EE11-DF76D04D40AC}" dt="2023-01-13T10:05:32.332" v="5" actId="1076"/>
          <ac:grpSpMkLst>
            <pc:docMk/>
            <pc:sldMk cId="777720930" sldId="273"/>
            <ac:grpSpMk id="5" creationId="{BE9C3166-3933-46E5-76C0-A0582E511AD8}"/>
          </ac:grpSpMkLst>
        </pc:grpChg>
      </pc:sldChg>
    </pc:docChg>
  </pc:docChgLst>
  <pc:docChgLst>
    <pc:chgData name="João André Roque Costa" userId="4e9dbcc0-692b-4fcb-a619-d669e129646c" providerId="ADAL" clId="{FB3AE99E-E086-4BB8-8249-327CDD8F60FD}"/>
    <pc:docChg chg="undo redo custSel modSld sldOrd">
      <pc:chgData name="João André Roque Costa" userId="4e9dbcc0-692b-4fcb-a619-d669e129646c" providerId="ADAL" clId="{FB3AE99E-E086-4BB8-8249-327CDD8F60FD}" dt="2023-01-13T11:28:03.349" v="563" actId="1035"/>
      <pc:docMkLst>
        <pc:docMk/>
      </pc:docMkLst>
      <pc:sldChg chg="addSp delSp modSp mod">
        <pc:chgData name="João André Roque Costa" userId="4e9dbcc0-692b-4fcb-a619-d669e129646c" providerId="ADAL" clId="{FB3AE99E-E086-4BB8-8249-327CDD8F60FD}" dt="2023-01-13T11:15:35.740" v="209" actId="1076"/>
        <pc:sldMkLst>
          <pc:docMk/>
          <pc:sldMk cId="3064854919" sldId="256"/>
        </pc:sldMkLst>
        <pc:spChg chg="mod">
          <ac:chgData name="João André Roque Costa" userId="4e9dbcc0-692b-4fcb-a619-d669e129646c" providerId="ADAL" clId="{FB3AE99E-E086-4BB8-8249-327CDD8F60FD}" dt="2023-01-13T11:15:35.740" v="209" actId="1076"/>
          <ac:spMkLst>
            <pc:docMk/>
            <pc:sldMk cId="3064854919" sldId="256"/>
            <ac:spMk id="2" creationId="{983B7BAA-39A1-30F9-50E6-D9F620843FD8}"/>
          </ac:spMkLst>
        </pc:spChg>
        <pc:spChg chg="add mod">
          <ac:chgData name="João André Roque Costa" userId="4e9dbcc0-692b-4fcb-a619-d669e129646c" providerId="ADAL" clId="{FB3AE99E-E086-4BB8-8249-327CDD8F60FD}" dt="2023-01-13T11:10:54.277" v="168" actId="1076"/>
          <ac:spMkLst>
            <pc:docMk/>
            <pc:sldMk cId="3064854919" sldId="256"/>
            <ac:spMk id="3" creationId="{C3148AE4-1103-9ADA-7C3E-04C2A86D027B}"/>
          </ac:spMkLst>
        </pc:spChg>
        <pc:grpChg chg="del">
          <ac:chgData name="João André Roque Costa" userId="4e9dbcc0-692b-4fcb-a619-d669e129646c" providerId="ADAL" clId="{FB3AE99E-E086-4BB8-8249-327CDD8F60FD}" dt="2023-01-13T11:00:20.094" v="63" actId="478"/>
          <ac:grpSpMkLst>
            <pc:docMk/>
            <pc:sldMk cId="3064854919" sldId="256"/>
            <ac:grpSpMk id="9" creationId="{F697AC9D-BBA2-4841-871A-F037DDA2D6B2}"/>
          </ac:grpSpMkLst>
        </pc:grpChg>
        <pc:picChg chg="del mod">
          <ac:chgData name="João André Roque Costa" userId="4e9dbcc0-692b-4fcb-a619-d669e129646c" providerId="ADAL" clId="{FB3AE99E-E086-4BB8-8249-327CDD8F60FD}" dt="2023-01-13T11:00:20.972" v="64" actId="478"/>
          <ac:picMkLst>
            <pc:docMk/>
            <pc:sldMk cId="3064854919" sldId="256"/>
            <ac:picMk id="1026" creationId="{7AC418D4-659A-8A99-58C6-3AEF2FEF43EC}"/>
          </ac:picMkLst>
        </pc:picChg>
        <pc:picChg chg="mod">
          <ac:chgData name="João André Roque Costa" userId="4e9dbcc0-692b-4fcb-a619-d669e129646c" providerId="ADAL" clId="{FB3AE99E-E086-4BB8-8249-327CDD8F60FD}" dt="2023-01-13T10:42:13.336" v="4" actId="1076"/>
          <ac:picMkLst>
            <pc:docMk/>
            <pc:sldMk cId="3064854919" sldId="256"/>
            <ac:picMk id="1028" creationId="{57D25515-A44F-FDE1-B415-562B458610DA}"/>
          </ac:picMkLst>
        </pc:picChg>
      </pc:sldChg>
      <pc:sldChg chg="ord">
        <pc:chgData name="João André Roque Costa" userId="4e9dbcc0-692b-4fcb-a619-d669e129646c" providerId="ADAL" clId="{FB3AE99E-E086-4BB8-8249-327CDD8F60FD}" dt="2023-01-13T11:07:28.363" v="148"/>
        <pc:sldMkLst>
          <pc:docMk/>
          <pc:sldMk cId="2641020506" sldId="260"/>
        </pc:sldMkLst>
      </pc:sldChg>
      <pc:sldChg chg="addSp delSp modSp mod modTransition">
        <pc:chgData name="João André Roque Costa" userId="4e9dbcc0-692b-4fcb-a619-d669e129646c" providerId="ADAL" clId="{FB3AE99E-E086-4BB8-8249-327CDD8F60FD}" dt="2023-01-13T11:03:42.668" v="146"/>
        <pc:sldMkLst>
          <pc:docMk/>
          <pc:sldMk cId="1625167038" sldId="263"/>
        </pc:sldMkLst>
        <pc:spChg chg="del">
          <ac:chgData name="João André Roque Costa" userId="4e9dbcc0-692b-4fcb-a619-d669e129646c" providerId="ADAL" clId="{FB3AE99E-E086-4BB8-8249-327CDD8F60FD}" dt="2023-01-13T10:58:11.167" v="48" actId="478"/>
          <ac:spMkLst>
            <pc:docMk/>
            <pc:sldMk cId="1625167038" sldId="263"/>
            <ac:spMk id="6" creationId="{84959279-9BB0-4EEF-8971-5F56506A8003}"/>
          </ac:spMkLst>
        </pc:spChg>
        <pc:spChg chg="del">
          <ac:chgData name="João André Roque Costa" userId="4e9dbcc0-692b-4fcb-a619-d669e129646c" providerId="ADAL" clId="{FB3AE99E-E086-4BB8-8249-327CDD8F60FD}" dt="2023-01-13T10:58:08.022" v="46" actId="478"/>
          <ac:spMkLst>
            <pc:docMk/>
            <pc:sldMk cId="1625167038" sldId="263"/>
            <ac:spMk id="7" creationId="{91ADC0BF-81A3-4D35-B44F-F3CAFA3131E5}"/>
          </ac:spMkLst>
        </pc:spChg>
        <pc:spChg chg="del topLvl">
          <ac:chgData name="João André Roque Costa" userId="4e9dbcc0-692b-4fcb-a619-d669e129646c" providerId="ADAL" clId="{FB3AE99E-E086-4BB8-8249-327CDD8F60FD}" dt="2023-01-13T10:58:22.255" v="51" actId="478"/>
          <ac:spMkLst>
            <pc:docMk/>
            <pc:sldMk cId="1625167038" sldId="263"/>
            <ac:spMk id="8" creationId="{F608B657-B133-47BD-8B11-E882307ADA61}"/>
          </ac:spMkLst>
        </pc:spChg>
        <pc:spChg chg="del">
          <ac:chgData name="João André Roque Costa" userId="4e9dbcc0-692b-4fcb-a619-d669e129646c" providerId="ADAL" clId="{FB3AE99E-E086-4BB8-8249-327CDD8F60FD}" dt="2023-01-13T10:58:19.083" v="50" actId="478"/>
          <ac:spMkLst>
            <pc:docMk/>
            <pc:sldMk cId="1625167038" sldId="263"/>
            <ac:spMk id="9" creationId="{7498E2E3-8F45-4840-91E4-7824A031190B}"/>
          </ac:spMkLst>
        </pc:spChg>
        <pc:spChg chg="del">
          <ac:chgData name="João André Roque Costa" userId="4e9dbcc0-692b-4fcb-a619-d669e129646c" providerId="ADAL" clId="{FB3AE99E-E086-4BB8-8249-327CDD8F60FD}" dt="2023-01-13T10:58:09.650" v="47" actId="478"/>
          <ac:spMkLst>
            <pc:docMk/>
            <pc:sldMk cId="1625167038" sldId="263"/>
            <ac:spMk id="10" creationId="{707662B1-2E2B-4FAE-AAEA-55078E244E69}"/>
          </ac:spMkLst>
        </pc:spChg>
        <pc:spChg chg="del">
          <ac:chgData name="João André Roque Costa" userId="4e9dbcc0-692b-4fcb-a619-d669e129646c" providerId="ADAL" clId="{FB3AE99E-E086-4BB8-8249-327CDD8F60FD}" dt="2023-01-13T10:58:12.725" v="49" actId="478"/>
          <ac:spMkLst>
            <pc:docMk/>
            <pc:sldMk cId="1625167038" sldId="263"/>
            <ac:spMk id="11" creationId="{BFD10080-B44A-4A75-91A7-0C7257A39681}"/>
          </ac:spMkLst>
        </pc:spChg>
        <pc:grpChg chg="del">
          <ac:chgData name="João André Roque Costa" userId="4e9dbcc0-692b-4fcb-a619-d669e129646c" providerId="ADAL" clId="{FB3AE99E-E086-4BB8-8249-327CDD8F60FD}" dt="2023-01-13T10:58:08.022" v="46" actId="478"/>
          <ac:grpSpMkLst>
            <pc:docMk/>
            <pc:sldMk cId="1625167038" sldId="263"/>
            <ac:grpSpMk id="2" creationId="{1870B19A-004C-4C94-A78C-229DBEC35ABA}"/>
          </ac:grpSpMkLst>
        </pc:grpChg>
        <pc:grpChg chg="add del">
          <ac:chgData name="João André Roque Costa" userId="4e9dbcc0-692b-4fcb-a619-d669e129646c" providerId="ADAL" clId="{FB3AE99E-E086-4BB8-8249-327CDD8F60FD}" dt="2023-01-13T10:58:22.255" v="51" actId="478"/>
          <ac:grpSpMkLst>
            <pc:docMk/>
            <pc:sldMk cId="1625167038" sldId="263"/>
            <ac:grpSpMk id="12" creationId="{A305C3AD-7058-4E68-BD52-EA93EEF524DA}"/>
          </ac:grpSpMkLst>
        </pc:grpChg>
        <pc:grpChg chg="del">
          <ac:chgData name="João André Roque Costa" userId="4e9dbcc0-692b-4fcb-a619-d669e129646c" providerId="ADAL" clId="{FB3AE99E-E086-4BB8-8249-327CDD8F60FD}" dt="2023-01-13T10:58:19.083" v="50" actId="478"/>
          <ac:grpSpMkLst>
            <pc:docMk/>
            <pc:sldMk cId="1625167038" sldId="263"/>
            <ac:grpSpMk id="16" creationId="{CAEE5C11-5D88-409D-B872-322EA8EC3BA3}"/>
          </ac:grpSpMkLst>
        </pc:grpChg>
        <pc:grpChg chg="topLvl">
          <ac:chgData name="João André Roque Costa" userId="4e9dbcc0-692b-4fcb-a619-d669e129646c" providerId="ADAL" clId="{FB3AE99E-E086-4BB8-8249-327CDD8F60FD}" dt="2023-01-13T10:58:22.255" v="51" actId="478"/>
          <ac:grpSpMkLst>
            <pc:docMk/>
            <pc:sldMk cId="1625167038" sldId="263"/>
            <ac:grpSpMk id="19" creationId="{DF2E1BA8-4957-4AC9-83AF-98CBC879267E}"/>
          </ac:grpSpMkLst>
        </pc:grpChg>
        <pc:picChg chg="mod">
          <ac:chgData name="João André Roque Costa" userId="4e9dbcc0-692b-4fcb-a619-d669e129646c" providerId="ADAL" clId="{FB3AE99E-E086-4BB8-8249-327CDD8F60FD}" dt="2023-01-13T10:59:48.688" v="62" actId="1076"/>
          <ac:picMkLst>
            <pc:docMk/>
            <pc:sldMk cId="1625167038" sldId="263"/>
            <ac:picMk id="17" creationId="{552AC9A1-B0FF-8FEE-1FA7-A45A66A6D2EA}"/>
          </ac:picMkLst>
        </pc:picChg>
        <pc:picChg chg="mod">
          <ac:chgData name="João André Roque Costa" userId="4e9dbcc0-692b-4fcb-a619-d669e129646c" providerId="ADAL" clId="{FB3AE99E-E086-4BB8-8249-327CDD8F60FD}" dt="2023-01-13T10:59:43.193" v="61" actId="1076"/>
          <ac:picMkLst>
            <pc:docMk/>
            <pc:sldMk cId="1625167038" sldId="263"/>
            <ac:picMk id="20" creationId="{EAC48B3E-AF20-AA36-B044-9ED6D48AC2B5}"/>
          </ac:picMkLst>
        </pc:picChg>
        <pc:picChg chg="add mod">
          <ac:chgData name="João André Roque Costa" userId="4e9dbcc0-692b-4fcb-a619-d669e129646c" providerId="ADAL" clId="{FB3AE99E-E086-4BB8-8249-327CDD8F60FD}" dt="2023-01-13T10:59:31.924" v="58" actId="1076"/>
          <ac:picMkLst>
            <pc:docMk/>
            <pc:sldMk cId="1625167038" sldId="263"/>
            <ac:picMk id="1026" creationId="{0C2A182F-2AEC-8F70-B799-ADDF0ADD6E51}"/>
          </ac:picMkLst>
        </pc:picChg>
      </pc:sldChg>
      <pc:sldChg chg="ord">
        <pc:chgData name="João André Roque Costa" userId="4e9dbcc0-692b-4fcb-a619-d669e129646c" providerId="ADAL" clId="{FB3AE99E-E086-4BB8-8249-327CDD8F60FD}" dt="2023-01-13T11:07:43.411" v="150"/>
        <pc:sldMkLst>
          <pc:docMk/>
          <pc:sldMk cId="578260887" sldId="272"/>
        </pc:sldMkLst>
      </pc:sldChg>
      <pc:sldChg chg="addSp delSp modSp mod">
        <pc:chgData name="João André Roque Costa" userId="4e9dbcc0-692b-4fcb-a619-d669e129646c" providerId="ADAL" clId="{FB3AE99E-E086-4BB8-8249-327CDD8F60FD}" dt="2023-01-13T11:28:03.349" v="563" actId="1035"/>
        <pc:sldMkLst>
          <pc:docMk/>
          <pc:sldMk cId="777720930" sldId="273"/>
        </pc:sldMkLst>
        <pc:spChg chg="add mod">
          <ac:chgData name="João André Roque Costa" userId="4e9dbcc0-692b-4fcb-a619-d669e129646c" providerId="ADAL" clId="{FB3AE99E-E086-4BB8-8249-327CDD8F60FD}" dt="2023-01-13T11:28:03.349" v="563" actId="1035"/>
          <ac:spMkLst>
            <pc:docMk/>
            <pc:sldMk cId="777720930" sldId="273"/>
            <ac:spMk id="3" creationId="{BAA4AEA5-D4F2-0944-2B89-AB8E5C13C78F}"/>
          </ac:spMkLst>
        </pc:spChg>
        <pc:spChg chg="mod">
          <ac:chgData name="João André Roque Costa" userId="4e9dbcc0-692b-4fcb-a619-d669e129646c" providerId="ADAL" clId="{FB3AE99E-E086-4BB8-8249-327CDD8F60FD}" dt="2023-01-13T11:25:06.352" v="499" actId="14100"/>
          <ac:spMkLst>
            <pc:docMk/>
            <pc:sldMk cId="777720930" sldId="273"/>
            <ac:spMk id="4" creationId="{2DCD7303-5647-3026-E9A5-0C35C82558FC}"/>
          </ac:spMkLst>
        </pc:spChg>
        <pc:spChg chg="mod">
          <ac:chgData name="João André Roque Costa" userId="4e9dbcc0-692b-4fcb-a619-d669e129646c" providerId="ADAL" clId="{FB3AE99E-E086-4BB8-8249-327CDD8F60FD}" dt="2023-01-13T11:23:55.463" v="405" actId="20577"/>
          <ac:spMkLst>
            <pc:docMk/>
            <pc:sldMk cId="777720930" sldId="273"/>
            <ac:spMk id="6" creationId="{E6EE01B3-C7D4-8E96-A86A-5DCA89B23105}"/>
          </ac:spMkLst>
        </pc:spChg>
        <pc:spChg chg="mod">
          <ac:chgData name="João André Roque Costa" userId="4e9dbcc0-692b-4fcb-a619-d669e129646c" providerId="ADAL" clId="{FB3AE99E-E086-4BB8-8249-327CDD8F60FD}" dt="2023-01-13T11:24:29.014" v="409" actId="1076"/>
          <ac:spMkLst>
            <pc:docMk/>
            <pc:sldMk cId="777720930" sldId="273"/>
            <ac:spMk id="7" creationId="{E922ECFC-360E-AE0C-176C-2B79EDDFC80A}"/>
          </ac:spMkLst>
        </pc:spChg>
        <pc:spChg chg="mod">
          <ac:chgData name="João André Roque Costa" userId="4e9dbcc0-692b-4fcb-a619-d669e129646c" providerId="ADAL" clId="{FB3AE99E-E086-4BB8-8249-327CDD8F60FD}" dt="2023-01-13T11:23:45.520" v="398" actId="108"/>
          <ac:spMkLst>
            <pc:docMk/>
            <pc:sldMk cId="777720930" sldId="273"/>
            <ac:spMk id="8" creationId="{0D296E67-2AA3-4837-B721-4B56DD06606E}"/>
          </ac:spMkLst>
        </pc:spChg>
        <pc:spChg chg="mod">
          <ac:chgData name="João André Roque Costa" userId="4e9dbcc0-692b-4fcb-a619-d669e129646c" providerId="ADAL" clId="{FB3AE99E-E086-4BB8-8249-327CDD8F60FD}" dt="2023-01-13T11:25:01.428" v="498" actId="1038"/>
          <ac:spMkLst>
            <pc:docMk/>
            <pc:sldMk cId="777720930" sldId="273"/>
            <ac:spMk id="9" creationId="{7B72C99A-36D3-416D-82E8-42065AEB57A9}"/>
          </ac:spMkLst>
        </pc:spChg>
        <pc:spChg chg="mod">
          <ac:chgData name="João André Roque Costa" userId="4e9dbcc0-692b-4fcb-a619-d669e129646c" providerId="ADAL" clId="{FB3AE99E-E086-4BB8-8249-327CDD8F60FD}" dt="2023-01-13T11:23:21.753" v="397" actId="1076"/>
          <ac:spMkLst>
            <pc:docMk/>
            <pc:sldMk cId="777720930" sldId="273"/>
            <ac:spMk id="19" creationId="{3D6C1A14-99D2-4FB5-B33A-EF77FC19F376}"/>
          </ac:spMkLst>
        </pc:spChg>
        <pc:grpChg chg="mod">
          <ac:chgData name="João André Roque Costa" userId="4e9dbcc0-692b-4fcb-a619-d669e129646c" providerId="ADAL" clId="{FB3AE99E-E086-4BB8-8249-327CDD8F60FD}" dt="2023-01-13T11:23:48.098" v="400" actId="1076"/>
          <ac:grpSpMkLst>
            <pc:docMk/>
            <pc:sldMk cId="777720930" sldId="273"/>
            <ac:grpSpMk id="5" creationId="{BE9C3166-3933-46E5-76C0-A0582E511AD8}"/>
          </ac:grpSpMkLst>
        </pc:grpChg>
        <pc:grpChg chg="mod">
          <ac:chgData name="João André Roque Costa" userId="4e9dbcc0-692b-4fcb-a619-d669e129646c" providerId="ADAL" clId="{FB3AE99E-E086-4BB8-8249-327CDD8F60FD}" dt="2023-01-13T11:19:18.803" v="305" actId="1076"/>
          <ac:grpSpMkLst>
            <pc:docMk/>
            <pc:sldMk cId="777720930" sldId="273"/>
            <ac:grpSpMk id="31" creationId="{2E3A22E4-4CAE-4680-B6BC-D4DC8944D42C}"/>
          </ac:grpSpMkLst>
        </pc:grpChg>
        <pc:picChg chg="mod">
          <ac:chgData name="João André Roque Costa" userId="4e9dbcc0-692b-4fcb-a619-d669e129646c" providerId="ADAL" clId="{FB3AE99E-E086-4BB8-8249-327CDD8F60FD}" dt="2023-01-13T11:23:21.753" v="397" actId="1076"/>
          <ac:picMkLst>
            <pc:docMk/>
            <pc:sldMk cId="777720930" sldId="273"/>
            <ac:picMk id="2" creationId="{1E0061D4-9313-6809-7A67-33D237892B9C}"/>
          </ac:picMkLst>
        </pc:picChg>
        <pc:picChg chg="add del mod">
          <ac:chgData name="João André Roque Costa" userId="4e9dbcc0-692b-4fcb-a619-d669e129646c" providerId="ADAL" clId="{FB3AE99E-E086-4BB8-8249-327CDD8F60FD}" dt="2023-01-13T11:21:58.573" v="375" actId="478"/>
          <ac:picMkLst>
            <pc:docMk/>
            <pc:sldMk cId="777720930" sldId="273"/>
            <ac:picMk id="10" creationId="{71E50396-61DC-2587-6B18-D6C9E3795587}"/>
          </ac:picMkLst>
        </pc:picChg>
        <pc:picChg chg="add mod ord modCrop">
          <ac:chgData name="João André Roque Costa" userId="4e9dbcc0-692b-4fcb-a619-d669e129646c" providerId="ADAL" clId="{FB3AE99E-E086-4BB8-8249-327CDD8F60FD}" dt="2023-01-13T11:22:58.950" v="390" actId="1076"/>
          <ac:picMkLst>
            <pc:docMk/>
            <pc:sldMk cId="777720930" sldId="273"/>
            <ac:picMk id="11" creationId="{9E44CDC5-F39F-8A8E-1A44-039739591C19}"/>
          </ac:picMkLst>
        </pc:picChg>
        <pc:picChg chg="add del mod">
          <ac:chgData name="João André Roque Costa" userId="4e9dbcc0-692b-4fcb-a619-d669e129646c" providerId="ADAL" clId="{FB3AE99E-E086-4BB8-8249-327CDD8F60FD}" dt="2023-01-13T11:15:56.838" v="216" actId="478"/>
          <ac:picMkLst>
            <pc:docMk/>
            <pc:sldMk cId="777720930" sldId="273"/>
            <ac:picMk id="12" creationId="{64237D9A-93E4-A37F-F254-75EA45127A98}"/>
          </ac:picMkLst>
        </pc:picChg>
        <pc:picChg chg="mod">
          <ac:chgData name="João André Roque Costa" userId="4e9dbcc0-692b-4fcb-a619-d669e129646c" providerId="ADAL" clId="{FB3AE99E-E086-4BB8-8249-327CDD8F60FD}" dt="2023-01-13T11:23:21.753" v="397" actId="1076"/>
          <ac:picMkLst>
            <pc:docMk/>
            <pc:sldMk cId="777720930" sldId="273"/>
            <ac:picMk id="15" creationId="{F267C4C9-AFDE-45C4-BCD6-0181C49C04EC}"/>
          </ac:picMkLst>
        </pc:picChg>
        <pc:picChg chg="mod">
          <ac:chgData name="João André Roque Costa" userId="4e9dbcc0-692b-4fcb-a619-d669e129646c" providerId="ADAL" clId="{FB3AE99E-E086-4BB8-8249-327CDD8F60FD}" dt="2023-01-13T11:23:21.753" v="397" actId="1076"/>
          <ac:picMkLst>
            <pc:docMk/>
            <pc:sldMk cId="777720930" sldId="273"/>
            <ac:picMk id="29" creationId="{7D2E85DE-8832-4ACD-BB0D-EB3A2D7EC4FB}"/>
          </ac:picMkLst>
        </pc:picChg>
        <pc:picChg chg="add mod">
          <ac:chgData name="João André Roque Costa" userId="4e9dbcc0-692b-4fcb-a619-d669e129646c" providerId="ADAL" clId="{FB3AE99E-E086-4BB8-8249-327CDD8F60FD}" dt="2023-01-13T11:22:58.950" v="390" actId="1076"/>
          <ac:picMkLst>
            <pc:docMk/>
            <pc:sldMk cId="777720930" sldId="273"/>
            <ac:picMk id="2050" creationId="{49570464-D007-4CE4-158C-32E2F7381B45}"/>
          </ac:picMkLst>
        </pc:picChg>
      </pc:sldChg>
    </pc:docChg>
  </pc:docChgLst>
  <pc:docChgLst>
    <pc:chgData name="Utilizador Convidado" userId="S::urn:spo:anon#00307cda1cf72778747e9759daf0dff52425477012b53cce9de9152e7624489a::" providerId="AD" clId="Web-{7178DA6D-484B-E5C4-2474-18A3AA49CA75}"/>
    <pc:docChg chg="delSld modSld sldOrd">
      <pc:chgData name="Utilizador Convidado" userId="S::urn:spo:anon#00307cda1cf72778747e9759daf0dff52425477012b53cce9de9152e7624489a::" providerId="AD" clId="Web-{7178DA6D-484B-E5C4-2474-18A3AA49CA75}" dt="2023-01-13T11:37:03.065" v="373" actId="20577"/>
      <pc:docMkLst>
        <pc:docMk/>
      </pc:docMkLst>
      <pc:sldChg chg="modSp">
        <pc:chgData name="Utilizador Convidado" userId="S::urn:spo:anon#00307cda1cf72778747e9759daf0dff52425477012b53cce9de9152e7624489a::" providerId="AD" clId="Web-{7178DA6D-484B-E5C4-2474-18A3AA49CA75}" dt="2023-01-13T11:08:40.673" v="14" actId="20577"/>
        <pc:sldMkLst>
          <pc:docMk/>
          <pc:sldMk cId="3064854919" sldId="256"/>
        </pc:sldMkLst>
        <pc:spChg chg="mod">
          <ac:chgData name="Utilizador Convidado" userId="S::urn:spo:anon#00307cda1cf72778747e9759daf0dff52425477012b53cce9de9152e7624489a::" providerId="AD" clId="Web-{7178DA6D-484B-E5C4-2474-18A3AA49CA75}" dt="2023-01-13T11:08:40.673" v="14" actId="20577"/>
          <ac:spMkLst>
            <pc:docMk/>
            <pc:sldMk cId="3064854919" sldId="256"/>
            <ac:spMk id="2" creationId="{983B7BAA-39A1-30F9-50E6-D9F620843FD8}"/>
          </ac:spMkLst>
        </pc:spChg>
      </pc:sldChg>
      <pc:sldChg chg="del">
        <pc:chgData name="Utilizador Convidado" userId="S::urn:spo:anon#00307cda1cf72778747e9759daf0dff52425477012b53cce9de9152e7624489a::" providerId="AD" clId="Web-{7178DA6D-484B-E5C4-2474-18A3AA49CA75}" dt="2023-01-13T11:23:08.784" v="273"/>
        <pc:sldMkLst>
          <pc:docMk/>
          <pc:sldMk cId="3974229226" sldId="258"/>
        </pc:sldMkLst>
      </pc:sldChg>
      <pc:sldChg chg="del">
        <pc:chgData name="Utilizador Convidado" userId="S::urn:spo:anon#00307cda1cf72778747e9759daf0dff52425477012b53cce9de9152e7624489a::" providerId="AD" clId="Web-{7178DA6D-484B-E5C4-2474-18A3AA49CA75}" dt="2023-01-13T11:23:11.941" v="275"/>
        <pc:sldMkLst>
          <pc:docMk/>
          <pc:sldMk cId="2641020506" sldId="260"/>
        </pc:sldMkLst>
      </pc:sldChg>
      <pc:sldChg chg="del">
        <pc:chgData name="Utilizador Convidado" userId="S::urn:spo:anon#00307cda1cf72778747e9759daf0dff52425477012b53cce9de9152e7624489a::" providerId="AD" clId="Web-{7178DA6D-484B-E5C4-2474-18A3AA49CA75}" dt="2023-01-13T11:23:07.191" v="272"/>
        <pc:sldMkLst>
          <pc:docMk/>
          <pc:sldMk cId="635691058" sldId="261"/>
        </pc:sldMkLst>
      </pc:sldChg>
      <pc:sldChg chg="addSp delSp modSp ord modTransition">
        <pc:chgData name="Utilizador Convidado" userId="S::urn:spo:anon#00307cda1cf72778747e9759daf0dff52425477012b53cce9de9152e7624489a::" providerId="AD" clId="Web-{7178DA6D-484B-E5C4-2474-18A3AA49CA75}" dt="2023-01-13T11:37:03.065" v="373" actId="20577"/>
        <pc:sldMkLst>
          <pc:docMk/>
          <pc:sldMk cId="668772437" sldId="262"/>
        </pc:sldMkLst>
        <pc:spChg chg="mod">
          <ac:chgData name="Utilizador Convidado" userId="S::urn:spo:anon#00307cda1cf72778747e9759daf0dff52425477012b53cce9de9152e7624489a::" providerId="AD" clId="Web-{7178DA6D-484B-E5C4-2474-18A3AA49CA75}" dt="2023-01-13T11:37:03.065" v="373" actId="20577"/>
          <ac:spMkLst>
            <pc:docMk/>
            <pc:sldMk cId="668772437" sldId="262"/>
            <ac:spMk id="7" creationId="{54CAC39C-D935-4410-9792-8420F7FFF6E7}"/>
          </ac:spMkLst>
        </pc:spChg>
        <pc:spChg chg="del">
          <ac:chgData name="Utilizador Convidado" userId="S::urn:spo:anon#00307cda1cf72778747e9759daf0dff52425477012b53cce9de9152e7624489a::" providerId="AD" clId="Web-{7178DA6D-484B-E5C4-2474-18A3AA49CA75}" dt="2023-01-13T11:11:23.092" v="66"/>
          <ac:spMkLst>
            <pc:docMk/>
            <pc:sldMk cId="668772437" sldId="262"/>
            <ac:spMk id="8" creationId="{2DF3F29C-7C23-4A81-B6D8-D76A54ACC67B}"/>
          </ac:spMkLst>
        </pc:spChg>
        <pc:spChg chg="del mod">
          <ac:chgData name="Utilizador Convidado" userId="S::urn:spo:anon#00307cda1cf72778747e9759daf0dff52425477012b53cce9de9152e7624489a::" providerId="AD" clId="Web-{7178DA6D-484B-E5C4-2474-18A3AA49CA75}" dt="2023-01-13T11:14:03.431" v="89"/>
          <ac:spMkLst>
            <pc:docMk/>
            <pc:sldMk cId="668772437" sldId="262"/>
            <ac:spMk id="9" creationId="{E16249DD-41CC-43F4-AE35-EF73810CC98E}"/>
          </ac:spMkLst>
        </pc:spChg>
        <pc:spChg chg="mod">
          <ac:chgData name="Utilizador Convidado" userId="S::urn:spo:anon#00307cda1cf72778747e9759daf0dff52425477012b53cce9de9152e7624489a::" providerId="AD" clId="Web-{7178DA6D-484B-E5C4-2474-18A3AA49CA75}" dt="2023-01-13T11:20:06.146" v="259" actId="20577"/>
          <ac:spMkLst>
            <pc:docMk/>
            <pc:sldMk cId="668772437" sldId="262"/>
            <ac:spMk id="10" creationId="{B9BD88D5-1EA6-42D0-A85C-02B614DF815D}"/>
          </ac:spMkLst>
        </pc:spChg>
        <pc:spChg chg="del">
          <ac:chgData name="Utilizador Convidado" userId="S::urn:spo:anon#00307cda1cf72778747e9759daf0dff52425477012b53cce9de9152e7624489a::" providerId="AD" clId="Web-{7178DA6D-484B-E5C4-2474-18A3AA49CA75}" dt="2023-01-13T11:11:20.732" v="65"/>
          <ac:spMkLst>
            <pc:docMk/>
            <pc:sldMk cId="668772437" sldId="262"/>
            <ac:spMk id="11" creationId="{DEFC389C-4E59-4A2A-A129-29037A39B5F3}"/>
          </ac:spMkLst>
        </pc:spChg>
        <pc:spChg chg="del mod">
          <ac:chgData name="Utilizador Convidado" userId="S::urn:spo:anon#00307cda1cf72778747e9759daf0dff52425477012b53cce9de9152e7624489a::" providerId="AD" clId="Web-{7178DA6D-484B-E5C4-2474-18A3AA49CA75}" dt="2023-01-13T11:11:19.654" v="64"/>
          <ac:spMkLst>
            <pc:docMk/>
            <pc:sldMk cId="668772437" sldId="262"/>
            <ac:spMk id="12" creationId="{D7D2A973-20A2-4CEE-AEF6-F13D79BD2CEB}"/>
          </ac:spMkLst>
        </pc:spChg>
        <pc:graphicFrameChg chg="del">
          <ac:chgData name="Utilizador Convidado" userId="S::urn:spo:anon#00307cda1cf72778747e9759daf0dff52425477012b53cce9de9152e7624489a::" providerId="AD" clId="Web-{7178DA6D-484B-E5C4-2474-18A3AA49CA75}" dt="2023-01-13T11:10:09.227" v="16"/>
          <ac:graphicFrameMkLst>
            <pc:docMk/>
            <pc:sldMk cId="668772437" sldId="262"/>
            <ac:graphicFrameMk id="6" creationId="{6B401F90-D955-43CD-B758-E5DD98C82269}"/>
          </ac:graphicFrameMkLst>
        </pc:graphicFrameChg>
        <pc:picChg chg="add mod modCrop">
          <ac:chgData name="Utilizador Convidado" userId="S::urn:spo:anon#00307cda1cf72778747e9759daf0dff52425477012b53cce9de9152e7624489a::" providerId="AD" clId="Web-{7178DA6D-484B-E5C4-2474-18A3AA49CA75}" dt="2023-01-13T11:30:56.272" v="323" actId="14100"/>
          <ac:picMkLst>
            <pc:docMk/>
            <pc:sldMk cId="668772437" sldId="262"/>
            <ac:picMk id="2" creationId="{61CAAE21-859F-4EF6-0748-1F53FD57899C}"/>
          </ac:picMkLst>
        </pc:picChg>
        <pc:picChg chg="add mod modCrop">
          <ac:chgData name="Utilizador Convidado" userId="S::urn:spo:anon#00307cda1cf72778747e9759daf0dff52425477012b53cce9de9152e7624489a::" providerId="AD" clId="Web-{7178DA6D-484B-E5C4-2474-18A3AA49CA75}" dt="2023-01-13T11:30:30.473" v="320" actId="14100"/>
          <ac:picMkLst>
            <pc:docMk/>
            <pc:sldMk cId="668772437" sldId="262"/>
            <ac:picMk id="3" creationId="{7357DF8F-CED6-CE2C-A53F-EB49322E5CC1}"/>
          </ac:picMkLst>
        </pc:picChg>
      </pc:sldChg>
      <pc:sldChg chg="modTransition">
        <pc:chgData name="Utilizador Convidado" userId="S::urn:spo:anon#00307cda1cf72778747e9759daf0dff52425477012b53cce9de9152e7624489a::" providerId="AD" clId="Web-{7178DA6D-484B-E5C4-2474-18A3AA49CA75}" dt="2023-01-13T11:22:15.046" v="269"/>
        <pc:sldMkLst>
          <pc:docMk/>
          <pc:sldMk cId="608175735" sldId="264"/>
        </pc:sldMkLst>
      </pc:sldChg>
      <pc:sldChg chg="modSp modTransition">
        <pc:chgData name="Utilizador Convidado" userId="S::urn:spo:anon#00307cda1cf72778747e9759daf0dff52425477012b53cce9de9152e7624489a::" providerId="AD" clId="Web-{7178DA6D-484B-E5C4-2474-18A3AA49CA75}" dt="2023-01-13T11:31:27.634" v="354" actId="1076"/>
        <pc:sldMkLst>
          <pc:docMk/>
          <pc:sldMk cId="830073003" sldId="266"/>
        </pc:sldMkLst>
        <pc:spChg chg="mod">
          <ac:chgData name="Utilizador Convidado" userId="S::urn:spo:anon#00307cda1cf72778747e9759daf0dff52425477012b53cce9de9152e7624489a::" providerId="AD" clId="Web-{7178DA6D-484B-E5C4-2474-18A3AA49CA75}" dt="2023-01-13T11:31:27.634" v="354" actId="1076"/>
          <ac:spMkLst>
            <pc:docMk/>
            <pc:sldMk cId="830073003" sldId="266"/>
            <ac:spMk id="2" creationId="{4984CDC3-F5CB-4BF7-A1E5-DC96811E5871}"/>
          </ac:spMkLst>
        </pc:spChg>
      </pc:sldChg>
      <pc:sldChg chg="del">
        <pc:chgData name="Utilizador Convidado" userId="S::urn:spo:anon#00307cda1cf72778747e9759daf0dff52425477012b53cce9de9152e7624489a::" providerId="AD" clId="Web-{7178DA6D-484B-E5C4-2474-18A3AA49CA75}" dt="2023-01-13T11:23:09.550" v="274"/>
        <pc:sldMkLst>
          <pc:docMk/>
          <pc:sldMk cId="2087299326" sldId="268"/>
        </pc:sldMkLst>
      </pc:sldChg>
      <pc:sldChg chg="del">
        <pc:chgData name="Utilizador Convidado" userId="S::urn:spo:anon#00307cda1cf72778747e9759daf0dff52425477012b53cce9de9152e7624489a::" providerId="AD" clId="Web-{7178DA6D-484B-E5C4-2474-18A3AA49CA75}" dt="2023-01-13T11:22:58.065" v="271"/>
        <pc:sldMkLst>
          <pc:docMk/>
          <pc:sldMk cId="3981992170" sldId="271"/>
        </pc:sldMkLst>
      </pc:sldChg>
      <pc:sldChg chg="modSp del">
        <pc:chgData name="Utilizador Convidado" userId="S::urn:spo:anon#00307cda1cf72778747e9759daf0dff52425477012b53cce9de9152e7624489a::" providerId="AD" clId="Web-{7178DA6D-484B-E5C4-2474-18A3AA49CA75}" dt="2023-01-13T11:21:56.982" v="267"/>
        <pc:sldMkLst>
          <pc:docMk/>
          <pc:sldMk cId="578260887" sldId="272"/>
        </pc:sldMkLst>
        <pc:spChg chg="mod">
          <ac:chgData name="Utilizador Convidado" userId="S::urn:spo:anon#00307cda1cf72778747e9759daf0dff52425477012b53cce9de9152e7624489a::" providerId="AD" clId="Web-{7178DA6D-484B-E5C4-2474-18A3AA49CA75}" dt="2023-01-13T11:10:22.118" v="19" actId="20577"/>
          <ac:spMkLst>
            <pc:docMk/>
            <pc:sldMk cId="578260887" sldId="272"/>
            <ac:spMk id="2" creationId="{7D5EAF8E-4D9B-CE57-1843-56AA6862D6FF}"/>
          </ac:spMkLst>
        </pc:spChg>
      </pc:sldChg>
      <pc:sldChg chg="modSp modTransition">
        <pc:chgData name="Utilizador Convidado" userId="S::urn:spo:anon#00307cda1cf72778747e9759daf0dff52425477012b53cce9de9152e7624489a::" providerId="AD" clId="Web-{7178DA6D-484B-E5C4-2474-18A3AA49CA75}" dt="2023-01-13T11:25:48.234" v="284" actId="1076"/>
        <pc:sldMkLst>
          <pc:docMk/>
          <pc:sldMk cId="777720930" sldId="273"/>
        </pc:sldMkLst>
        <pc:picChg chg="mod">
          <ac:chgData name="Utilizador Convidado" userId="S::urn:spo:anon#00307cda1cf72778747e9759daf0dff52425477012b53cce9de9152e7624489a::" providerId="AD" clId="Web-{7178DA6D-484B-E5C4-2474-18A3AA49CA75}" dt="2023-01-13T11:25:48.234" v="284" actId="1076"/>
          <ac:picMkLst>
            <pc:docMk/>
            <pc:sldMk cId="777720930" sldId="273"/>
            <ac:picMk id="11" creationId="{9E44CDC5-F39F-8A8E-1A44-039739591C19}"/>
          </ac:picMkLst>
        </pc:picChg>
        <pc:picChg chg="mod">
          <ac:chgData name="Utilizador Convidado" userId="S::urn:spo:anon#00307cda1cf72778747e9759daf0dff52425477012b53cce9de9152e7624489a::" providerId="AD" clId="Web-{7178DA6D-484B-E5C4-2474-18A3AA49CA75}" dt="2023-01-13T11:25:45.890" v="283" actId="1076"/>
          <ac:picMkLst>
            <pc:docMk/>
            <pc:sldMk cId="777720930" sldId="273"/>
            <ac:picMk id="2050" creationId="{49570464-D007-4CE4-158C-32E2F7381B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13CB9-8363-48B7-89E1-0D92726FD5DC}" type="datetimeFigureOut">
              <a:rPr lang="pt-PT" smtClean="0"/>
              <a:t>13/01/2023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09EAB-FB4A-4441-997B-99A0666C49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413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09EAB-FB4A-4441-997B-99A0666C49D5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188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7047E8-8695-444B-8377-7FA672E5A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7688" y="3791246"/>
            <a:ext cx="10304313" cy="2517479"/>
          </a:xfrm>
          <a:custGeom>
            <a:avLst/>
            <a:gdLst>
              <a:gd name="connsiteX0" fmla="*/ 0 w 10304313"/>
              <a:gd name="connsiteY0" fmla="*/ 0 h 2517479"/>
              <a:gd name="connsiteX1" fmla="*/ 10304313 w 10304313"/>
              <a:gd name="connsiteY1" fmla="*/ 0 h 2517479"/>
              <a:gd name="connsiteX2" fmla="*/ 10304313 w 10304313"/>
              <a:gd name="connsiteY2" fmla="*/ 2517479 h 2517479"/>
              <a:gd name="connsiteX3" fmla="*/ 0 w 10304313"/>
              <a:gd name="connsiteY3" fmla="*/ 2517479 h 25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04313" h="2517479">
                <a:moveTo>
                  <a:pt x="0" y="0"/>
                </a:moveTo>
                <a:lnTo>
                  <a:pt x="10304313" y="0"/>
                </a:lnTo>
                <a:lnTo>
                  <a:pt x="10304313" y="2517479"/>
                </a:lnTo>
                <a:lnTo>
                  <a:pt x="0" y="2517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814C-69D4-4C77-B2A9-FA3DE2FD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11FB-29D3-445D-9722-284792CF3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AF6B-AF41-4F54-AF08-9CD7D567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BFC5-20C5-468F-AC87-795BC74A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2BF3-9BFB-44C6-BD7B-5E12DBF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7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298DF-0458-4875-88B2-638889534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38F2-183C-4188-B26F-A362E41B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08026-61E2-43FC-AEA9-D20B4F1F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46A1-BB98-4419-9DB7-151D1EC2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91C8-6ABA-48F0-9E87-6017A7A7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500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69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CA0659-334B-4531-AB15-ECF197C37D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2763" y="1485901"/>
            <a:ext cx="4112812" cy="4070327"/>
          </a:xfrm>
          <a:custGeom>
            <a:avLst/>
            <a:gdLst>
              <a:gd name="connsiteX0" fmla="*/ 0 w 4112812"/>
              <a:gd name="connsiteY0" fmla="*/ 0 h 4070327"/>
              <a:gd name="connsiteX1" fmla="*/ 4112812 w 4112812"/>
              <a:gd name="connsiteY1" fmla="*/ 0 h 4070327"/>
              <a:gd name="connsiteX2" fmla="*/ 4112812 w 4112812"/>
              <a:gd name="connsiteY2" fmla="*/ 4070327 h 4070327"/>
              <a:gd name="connsiteX3" fmla="*/ 0 w 4112812"/>
              <a:gd name="connsiteY3" fmla="*/ 4070327 h 407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812" h="4070327">
                <a:moveTo>
                  <a:pt x="0" y="0"/>
                </a:moveTo>
                <a:lnTo>
                  <a:pt x="4112812" y="0"/>
                </a:lnTo>
                <a:lnTo>
                  <a:pt x="4112812" y="4070327"/>
                </a:lnTo>
                <a:lnTo>
                  <a:pt x="0" y="40703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29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B000FC-CF28-440D-A10C-A5909B8578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472" y="1313371"/>
            <a:ext cx="1326494" cy="2365700"/>
          </a:xfrm>
          <a:custGeom>
            <a:avLst/>
            <a:gdLst>
              <a:gd name="connsiteX0" fmla="*/ 173439 w 1326494"/>
              <a:gd name="connsiteY0" fmla="*/ 0 h 2365700"/>
              <a:gd name="connsiteX1" fmla="*/ 1153055 w 1326494"/>
              <a:gd name="connsiteY1" fmla="*/ 0 h 2365700"/>
              <a:gd name="connsiteX2" fmla="*/ 1326494 w 1326494"/>
              <a:gd name="connsiteY2" fmla="*/ 173439 h 2365700"/>
              <a:gd name="connsiteX3" fmla="*/ 1326494 w 1326494"/>
              <a:gd name="connsiteY3" fmla="*/ 2192261 h 2365700"/>
              <a:gd name="connsiteX4" fmla="*/ 1153055 w 1326494"/>
              <a:gd name="connsiteY4" fmla="*/ 2365700 h 2365700"/>
              <a:gd name="connsiteX5" fmla="*/ 173439 w 1326494"/>
              <a:gd name="connsiteY5" fmla="*/ 2365700 h 2365700"/>
              <a:gd name="connsiteX6" fmla="*/ 0 w 1326494"/>
              <a:gd name="connsiteY6" fmla="*/ 2192261 h 2365700"/>
              <a:gd name="connsiteX7" fmla="*/ 0 w 1326494"/>
              <a:gd name="connsiteY7" fmla="*/ 173439 h 2365700"/>
              <a:gd name="connsiteX8" fmla="*/ 173439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3439" y="0"/>
                </a:moveTo>
                <a:lnTo>
                  <a:pt x="1153055" y="0"/>
                </a:lnTo>
                <a:cubicBezTo>
                  <a:pt x="1248843" y="0"/>
                  <a:pt x="1326494" y="77651"/>
                  <a:pt x="1326494" y="173439"/>
                </a:cubicBezTo>
                <a:lnTo>
                  <a:pt x="1326494" y="2192261"/>
                </a:lnTo>
                <a:cubicBezTo>
                  <a:pt x="1326494" y="2288049"/>
                  <a:pt x="1248843" y="2365700"/>
                  <a:pt x="1153055" y="2365700"/>
                </a:cubicBezTo>
                <a:lnTo>
                  <a:pt x="173439" y="2365700"/>
                </a:lnTo>
                <a:cubicBezTo>
                  <a:pt x="77651" y="2365700"/>
                  <a:pt x="0" y="2288049"/>
                  <a:pt x="0" y="2192261"/>
                </a:cubicBezTo>
                <a:lnTo>
                  <a:pt x="0" y="173439"/>
                </a:lnTo>
                <a:cubicBezTo>
                  <a:pt x="0" y="77651"/>
                  <a:pt x="77651" y="0"/>
                  <a:pt x="1734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2C8FA44-7C56-417A-AF93-F8605ED15C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335" y="3939221"/>
            <a:ext cx="1326494" cy="2365700"/>
          </a:xfrm>
          <a:custGeom>
            <a:avLst/>
            <a:gdLst>
              <a:gd name="connsiteX0" fmla="*/ 179276 w 1326494"/>
              <a:gd name="connsiteY0" fmla="*/ 0 h 2365700"/>
              <a:gd name="connsiteX1" fmla="*/ 1147218 w 1326494"/>
              <a:gd name="connsiteY1" fmla="*/ 0 h 2365700"/>
              <a:gd name="connsiteX2" fmla="*/ 1326494 w 1326494"/>
              <a:gd name="connsiteY2" fmla="*/ 179276 h 2365700"/>
              <a:gd name="connsiteX3" fmla="*/ 1326494 w 1326494"/>
              <a:gd name="connsiteY3" fmla="*/ 2186424 h 2365700"/>
              <a:gd name="connsiteX4" fmla="*/ 1147218 w 1326494"/>
              <a:gd name="connsiteY4" fmla="*/ 2365700 h 2365700"/>
              <a:gd name="connsiteX5" fmla="*/ 179276 w 1326494"/>
              <a:gd name="connsiteY5" fmla="*/ 2365700 h 2365700"/>
              <a:gd name="connsiteX6" fmla="*/ 0 w 1326494"/>
              <a:gd name="connsiteY6" fmla="*/ 2186424 h 2365700"/>
              <a:gd name="connsiteX7" fmla="*/ 0 w 1326494"/>
              <a:gd name="connsiteY7" fmla="*/ 179276 h 2365700"/>
              <a:gd name="connsiteX8" fmla="*/ 179276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9276" y="0"/>
                </a:moveTo>
                <a:lnTo>
                  <a:pt x="1147218" y="0"/>
                </a:lnTo>
                <a:cubicBezTo>
                  <a:pt x="1246229" y="0"/>
                  <a:pt x="1326494" y="80265"/>
                  <a:pt x="1326494" y="179276"/>
                </a:cubicBezTo>
                <a:lnTo>
                  <a:pt x="1326494" y="2186424"/>
                </a:lnTo>
                <a:cubicBezTo>
                  <a:pt x="1326494" y="2285435"/>
                  <a:pt x="1246229" y="2365700"/>
                  <a:pt x="1147218" y="2365700"/>
                </a:cubicBezTo>
                <a:lnTo>
                  <a:pt x="179276" y="2365700"/>
                </a:lnTo>
                <a:cubicBezTo>
                  <a:pt x="80265" y="2365700"/>
                  <a:pt x="0" y="2285435"/>
                  <a:pt x="0" y="2186424"/>
                </a:cubicBezTo>
                <a:lnTo>
                  <a:pt x="0" y="179276"/>
                </a:lnTo>
                <a:cubicBezTo>
                  <a:pt x="0" y="80265"/>
                  <a:pt x="80265" y="0"/>
                  <a:pt x="179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C02302-F523-4787-AA34-1EF91E6DF9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08065" y="5122071"/>
            <a:ext cx="2652988" cy="1182850"/>
          </a:xfrm>
          <a:custGeom>
            <a:avLst/>
            <a:gdLst>
              <a:gd name="connsiteX0" fmla="*/ 136714 w 2652988"/>
              <a:gd name="connsiteY0" fmla="*/ 0 h 1182850"/>
              <a:gd name="connsiteX1" fmla="*/ 2516274 w 2652988"/>
              <a:gd name="connsiteY1" fmla="*/ 0 h 1182850"/>
              <a:gd name="connsiteX2" fmla="*/ 2652988 w 2652988"/>
              <a:gd name="connsiteY2" fmla="*/ 136714 h 1182850"/>
              <a:gd name="connsiteX3" fmla="*/ 2652988 w 2652988"/>
              <a:gd name="connsiteY3" fmla="*/ 1046136 h 1182850"/>
              <a:gd name="connsiteX4" fmla="*/ 2516274 w 2652988"/>
              <a:gd name="connsiteY4" fmla="*/ 1182850 h 1182850"/>
              <a:gd name="connsiteX5" fmla="*/ 136714 w 2652988"/>
              <a:gd name="connsiteY5" fmla="*/ 1182850 h 1182850"/>
              <a:gd name="connsiteX6" fmla="*/ 0 w 2652988"/>
              <a:gd name="connsiteY6" fmla="*/ 1046136 h 1182850"/>
              <a:gd name="connsiteX7" fmla="*/ 0 w 2652988"/>
              <a:gd name="connsiteY7" fmla="*/ 136714 h 1182850"/>
              <a:gd name="connsiteX8" fmla="*/ 136714 w 2652988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1182850">
                <a:moveTo>
                  <a:pt x="136714" y="0"/>
                </a:moveTo>
                <a:lnTo>
                  <a:pt x="2516274" y="0"/>
                </a:lnTo>
                <a:cubicBezTo>
                  <a:pt x="2591779" y="0"/>
                  <a:pt x="2652988" y="61209"/>
                  <a:pt x="2652988" y="136714"/>
                </a:cubicBezTo>
                <a:lnTo>
                  <a:pt x="2652988" y="1046136"/>
                </a:lnTo>
                <a:cubicBezTo>
                  <a:pt x="2652988" y="1121641"/>
                  <a:pt x="2591779" y="1182850"/>
                  <a:pt x="2516274" y="1182850"/>
                </a:cubicBezTo>
                <a:lnTo>
                  <a:pt x="136714" y="1182850"/>
                </a:lnTo>
                <a:cubicBezTo>
                  <a:pt x="61209" y="1182850"/>
                  <a:pt x="0" y="1121641"/>
                  <a:pt x="0" y="1046136"/>
                </a:cubicBezTo>
                <a:lnTo>
                  <a:pt x="0" y="136714"/>
                </a:lnTo>
                <a:cubicBezTo>
                  <a:pt x="0" y="61209"/>
                  <a:pt x="61209" y="0"/>
                  <a:pt x="1367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F8F153-8A08-436A-A580-47BD453AE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5128" y="1313371"/>
            <a:ext cx="2717037" cy="1182850"/>
          </a:xfrm>
          <a:custGeom>
            <a:avLst/>
            <a:gdLst>
              <a:gd name="connsiteX0" fmla="*/ 154220 w 2717037"/>
              <a:gd name="connsiteY0" fmla="*/ 0 h 1182850"/>
              <a:gd name="connsiteX1" fmla="*/ 2562817 w 2717037"/>
              <a:gd name="connsiteY1" fmla="*/ 0 h 1182850"/>
              <a:gd name="connsiteX2" fmla="*/ 2717037 w 2717037"/>
              <a:gd name="connsiteY2" fmla="*/ 154220 h 1182850"/>
              <a:gd name="connsiteX3" fmla="*/ 2717037 w 2717037"/>
              <a:gd name="connsiteY3" fmla="*/ 1028630 h 1182850"/>
              <a:gd name="connsiteX4" fmla="*/ 2562817 w 2717037"/>
              <a:gd name="connsiteY4" fmla="*/ 1182850 h 1182850"/>
              <a:gd name="connsiteX5" fmla="*/ 154220 w 2717037"/>
              <a:gd name="connsiteY5" fmla="*/ 1182850 h 1182850"/>
              <a:gd name="connsiteX6" fmla="*/ 0 w 2717037"/>
              <a:gd name="connsiteY6" fmla="*/ 1028630 h 1182850"/>
              <a:gd name="connsiteX7" fmla="*/ 0 w 2717037"/>
              <a:gd name="connsiteY7" fmla="*/ 154220 h 1182850"/>
              <a:gd name="connsiteX8" fmla="*/ 154220 w 2717037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7037" h="1182850">
                <a:moveTo>
                  <a:pt x="154220" y="0"/>
                </a:moveTo>
                <a:lnTo>
                  <a:pt x="2562817" y="0"/>
                </a:lnTo>
                <a:cubicBezTo>
                  <a:pt x="2647990" y="0"/>
                  <a:pt x="2717037" y="69047"/>
                  <a:pt x="2717037" y="154220"/>
                </a:cubicBezTo>
                <a:lnTo>
                  <a:pt x="2717037" y="1028630"/>
                </a:lnTo>
                <a:cubicBezTo>
                  <a:pt x="2717037" y="1113803"/>
                  <a:pt x="2647990" y="1182850"/>
                  <a:pt x="2562817" y="1182850"/>
                </a:cubicBezTo>
                <a:lnTo>
                  <a:pt x="154220" y="1182850"/>
                </a:lnTo>
                <a:cubicBezTo>
                  <a:pt x="69047" y="1182850"/>
                  <a:pt x="0" y="1113803"/>
                  <a:pt x="0" y="1028630"/>
                </a:cubicBezTo>
                <a:lnTo>
                  <a:pt x="0" y="154220"/>
                </a:lnTo>
                <a:cubicBezTo>
                  <a:pt x="0" y="69047"/>
                  <a:pt x="69047" y="0"/>
                  <a:pt x="1542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6E41D12-2C03-4115-BF17-09ADF7C36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82082" y="1313371"/>
            <a:ext cx="1326494" cy="1182850"/>
          </a:xfrm>
          <a:custGeom>
            <a:avLst/>
            <a:gdLst>
              <a:gd name="connsiteX0" fmla="*/ 142782 w 1326494"/>
              <a:gd name="connsiteY0" fmla="*/ 0 h 1182850"/>
              <a:gd name="connsiteX1" fmla="*/ 1183712 w 1326494"/>
              <a:gd name="connsiteY1" fmla="*/ 0 h 1182850"/>
              <a:gd name="connsiteX2" fmla="*/ 1326494 w 1326494"/>
              <a:gd name="connsiteY2" fmla="*/ 142782 h 1182850"/>
              <a:gd name="connsiteX3" fmla="*/ 1326494 w 1326494"/>
              <a:gd name="connsiteY3" fmla="*/ 1040068 h 1182850"/>
              <a:gd name="connsiteX4" fmla="*/ 1183712 w 1326494"/>
              <a:gd name="connsiteY4" fmla="*/ 1182850 h 1182850"/>
              <a:gd name="connsiteX5" fmla="*/ 142782 w 1326494"/>
              <a:gd name="connsiteY5" fmla="*/ 1182850 h 1182850"/>
              <a:gd name="connsiteX6" fmla="*/ 0 w 1326494"/>
              <a:gd name="connsiteY6" fmla="*/ 1040068 h 1182850"/>
              <a:gd name="connsiteX7" fmla="*/ 0 w 1326494"/>
              <a:gd name="connsiteY7" fmla="*/ 142782 h 1182850"/>
              <a:gd name="connsiteX8" fmla="*/ 142782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42782" y="0"/>
                </a:moveTo>
                <a:lnTo>
                  <a:pt x="1183712" y="0"/>
                </a:lnTo>
                <a:cubicBezTo>
                  <a:pt x="1262568" y="0"/>
                  <a:pt x="1326494" y="63926"/>
                  <a:pt x="1326494" y="142782"/>
                </a:cubicBezTo>
                <a:lnTo>
                  <a:pt x="1326494" y="1040068"/>
                </a:lnTo>
                <a:cubicBezTo>
                  <a:pt x="1326494" y="1118924"/>
                  <a:pt x="1262568" y="1182850"/>
                  <a:pt x="1183712" y="1182850"/>
                </a:cubicBezTo>
                <a:lnTo>
                  <a:pt x="142782" y="1182850"/>
                </a:lnTo>
                <a:cubicBezTo>
                  <a:pt x="63926" y="1182850"/>
                  <a:pt x="0" y="1118924"/>
                  <a:pt x="0" y="1040068"/>
                </a:cubicBezTo>
                <a:lnTo>
                  <a:pt x="0" y="142782"/>
                </a:lnTo>
                <a:cubicBezTo>
                  <a:pt x="0" y="63926"/>
                  <a:pt x="63926" y="0"/>
                  <a:pt x="142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FD682CB-80C6-4C22-8EA0-36E27E1340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2082" y="2626297"/>
            <a:ext cx="1326494" cy="1182850"/>
          </a:xfrm>
          <a:custGeom>
            <a:avLst/>
            <a:gdLst>
              <a:gd name="connsiteX0" fmla="*/ 123584 w 1326494"/>
              <a:gd name="connsiteY0" fmla="*/ 0 h 1182850"/>
              <a:gd name="connsiteX1" fmla="*/ 1202910 w 1326494"/>
              <a:gd name="connsiteY1" fmla="*/ 0 h 1182850"/>
              <a:gd name="connsiteX2" fmla="*/ 1326494 w 1326494"/>
              <a:gd name="connsiteY2" fmla="*/ 123584 h 1182850"/>
              <a:gd name="connsiteX3" fmla="*/ 1326494 w 1326494"/>
              <a:gd name="connsiteY3" fmla="*/ 1059266 h 1182850"/>
              <a:gd name="connsiteX4" fmla="*/ 1202910 w 1326494"/>
              <a:gd name="connsiteY4" fmla="*/ 1182850 h 1182850"/>
              <a:gd name="connsiteX5" fmla="*/ 123584 w 1326494"/>
              <a:gd name="connsiteY5" fmla="*/ 1182850 h 1182850"/>
              <a:gd name="connsiteX6" fmla="*/ 0 w 1326494"/>
              <a:gd name="connsiteY6" fmla="*/ 1059266 h 1182850"/>
              <a:gd name="connsiteX7" fmla="*/ 0 w 1326494"/>
              <a:gd name="connsiteY7" fmla="*/ 123584 h 1182850"/>
              <a:gd name="connsiteX8" fmla="*/ 123584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3584" y="0"/>
                </a:moveTo>
                <a:lnTo>
                  <a:pt x="1202910" y="0"/>
                </a:lnTo>
                <a:cubicBezTo>
                  <a:pt x="1271164" y="0"/>
                  <a:pt x="1326494" y="55330"/>
                  <a:pt x="1326494" y="123584"/>
                </a:cubicBezTo>
                <a:lnTo>
                  <a:pt x="1326494" y="1059266"/>
                </a:lnTo>
                <a:cubicBezTo>
                  <a:pt x="1326494" y="1127520"/>
                  <a:pt x="1271164" y="1182850"/>
                  <a:pt x="1202910" y="1182850"/>
                </a:cubicBezTo>
                <a:lnTo>
                  <a:pt x="123584" y="1182850"/>
                </a:lnTo>
                <a:cubicBezTo>
                  <a:pt x="55330" y="1182850"/>
                  <a:pt x="0" y="1127520"/>
                  <a:pt x="0" y="1059266"/>
                </a:cubicBezTo>
                <a:lnTo>
                  <a:pt x="0" y="123584"/>
                </a:lnTo>
                <a:cubicBezTo>
                  <a:pt x="0" y="55330"/>
                  <a:pt x="55330" y="0"/>
                  <a:pt x="1235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0484C89-B048-45DC-A16A-376484FE5C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8036" y="3799535"/>
            <a:ext cx="1326494" cy="1182850"/>
          </a:xfrm>
          <a:custGeom>
            <a:avLst/>
            <a:gdLst>
              <a:gd name="connsiteX0" fmla="*/ 125039 w 1326494"/>
              <a:gd name="connsiteY0" fmla="*/ 0 h 1182850"/>
              <a:gd name="connsiteX1" fmla="*/ 1201455 w 1326494"/>
              <a:gd name="connsiteY1" fmla="*/ 0 h 1182850"/>
              <a:gd name="connsiteX2" fmla="*/ 1326494 w 1326494"/>
              <a:gd name="connsiteY2" fmla="*/ 125039 h 1182850"/>
              <a:gd name="connsiteX3" fmla="*/ 1326494 w 1326494"/>
              <a:gd name="connsiteY3" fmla="*/ 1057811 h 1182850"/>
              <a:gd name="connsiteX4" fmla="*/ 1201455 w 1326494"/>
              <a:gd name="connsiteY4" fmla="*/ 1182850 h 1182850"/>
              <a:gd name="connsiteX5" fmla="*/ 125039 w 1326494"/>
              <a:gd name="connsiteY5" fmla="*/ 1182850 h 1182850"/>
              <a:gd name="connsiteX6" fmla="*/ 0 w 1326494"/>
              <a:gd name="connsiteY6" fmla="*/ 1057811 h 1182850"/>
              <a:gd name="connsiteX7" fmla="*/ 0 w 1326494"/>
              <a:gd name="connsiteY7" fmla="*/ 125039 h 1182850"/>
              <a:gd name="connsiteX8" fmla="*/ 125039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5039" y="0"/>
                </a:moveTo>
                <a:lnTo>
                  <a:pt x="1201455" y="0"/>
                </a:lnTo>
                <a:cubicBezTo>
                  <a:pt x="1270512" y="0"/>
                  <a:pt x="1326494" y="55982"/>
                  <a:pt x="1326494" y="125039"/>
                </a:cubicBezTo>
                <a:lnTo>
                  <a:pt x="1326494" y="1057811"/>
                </a:lnTo>
                <a:cubicBezTo>
                  <a:pt x="1326494" y="1126868"/>
                  <a:pt x="1270512" y="1182850"/>
                  <a:pt x="1201455" y="1182850"/>
                </a:cubicBezTo>
                <a:lnTo>
                  <a:pt x="125039" y="1182850"/>
                </a:lnTo>
                <a:cubicBezTo>
                  <a:pt x="55982" y="1182850"/>
                  <a:pt x="0" y="1126868"/>
                  <a:pt x="0" y="1057811"/>
                </a:cubicBezTo>
                <a:lnTo>
                  <a:pt x="0" y="125039"/>
                </a:lnTo>
                <a:cubicBezTo>
                  <a:pt x="0" y="55982"/>
                  <a:pt x="55982" y="0"/>
                  <a:pt x="1250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76470CC0-36E2-4796-9D57-9C72BA187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034" y="5122071"/>
            <a:ext cx="1326494" cy="1182850"/>
          </a:xfrm>
          <a:custGeom>
            <a:avLst/>
            <a:gdLst>
              <a:gd name="connsiteX0" fmla="*/ 101701 w 1326494"/>
              <a:gd name="connsiteY0" fmla="*/ 0 h 1182850"/>
              <a:gd name="connsiteX1" fmla="*/ 1224793 w 1326494"/>
              <a:gd name="connsiteY1" fmla="*/ 0 h 1182850"/>
              <a:gd name="connsiteX2" fmla="*/ 1326494 w 1326494"/>
              <a:gd name="connsiteY2" fmla="*/ 101701 h 1182850"/>
              <a:gd name="connsiteX3" fmla="*/ 1326494 w 1326494"/>
              <a:gd name="connsiteY3" fmla="*/ 1081149 h 1182850"/>
              <a:gd name="connsiteX4" fmla="*/ 1224793 w 1326494"/>
              <a:gd name="connsiteY4" fmla="*/ 1182850 h 1182850"/>
              <a:gd name="connsiteX5" fmla="*/ 101701 w 1326494"/>
              <a:gd name="connsiteY5" fmla="*/ 1182850 h 1182850"/>
              <a:gd name="connsiteX6" fmla="*/ 0 w 1326494"/>
              <a:gd name="connsiteY6" fmla="*/ 1081149 h 1182850"/>
              <a:gd name="connsiteX7" fmla="*/ 0 w 1326494"/>
              <a:gd name="connsiteY7" fmla="*/ 101701 h 1182850"/>
              <a:gd name="connsiteX8" fmla="*/ 101701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01701" y="0"/>
                </a:moveTo>
                <a:lnTo>
                  <a:pt x="1224793" y="0"/>
                </a:lnTo>
                <a:cubicBezTo>
                  <a:pt x="1280961" y="0"/>
                  <a:pt x="1326494" y="45533"/>
                  <a:pt x="1326494" y="101701"/>
                </a:cubicBezTo>
                <a:lnTo>
                  <a:pt x="1326494" y="1081149"/>
                </a:lnTo>
                <a:cubicBezTo>
                  <a:pt x="1326494" y="1137317"/>
                  <a:pt x="1280961" y="1182850"/>
                  <a:pt x="1224793" y="1182850"/>
                </a:cubicBezTo>
                <a:lnTo>
                  <a:pt x="101701" y="1182850"/>
                </a:lnTo>
                <a:cubicBezTo>
                  <a:pt x="45533" y="1182850"/>
                  <a:pt x="0" y="1137317"/>
                  <a:pt x="0" y="1081149"/>
                </a:cubicBezTo>
                <a:lnTo>
                  <a:pt x="0" y="101701"/>
                </a:lnTo>
                <a:cubicBezTo>
                  <a:pt x="0" y="45533"/>
                  <a:pt x="45533" y="0"/>
                  <a:pt x="1017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8266AC1-043E-4C3C-A2B6-849F83FA4A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6812" y="2626297"/>
            <a:ext cx="2652988" cy="2365700"/>
          </a:xfrm>
          <a:custGeom>
            <a:avLst/>
            <a:gdLst>
              <a:gd name="connsiteX0" fmla="*/ 142131 w 2652988"/>
              <a:gd name="connsiteY0" fmla="*/ 0 h 2365700"/>
              <a:gd name="connsiteX1" fmla="*/ 2510857 w 2652988"/>
              <a:gd name="connsiteY1" fmla="*/ 0 h 2365700"/>
              <a:gd name="connsiteX2" fmla="*/ 2652988 w 2652988"/>
              <a:gd name="connsiteY2" fmla="*/ 142131 h 2365700"/>
              <a:gd name="connsiteX3" fmla="*/ 2652988 w 2652988"/>
              <a:gd name="connsiteY3" fmla="*/ 2223569 h 2365700"/>
              <a:gd name="connsiteX4" fmla="*/ 2510857 w 2652988"/>
              <a:gd name="connsiteY4" fmla="*/ 2365700 h 2365700"/>
              <a:gd name="connsiteX5" fmla="*/ 142131 w 2652988"/>
              <a:gd name="connsiteY5" fmla="*/ 2365700 h 2365700"/>
              <a:gd name="connsiteX6" fmla="*/ 0 w 2652988"/>
              <a:gd name="connsiteY6" fmla="*/ 2223569 h 2365700"/>
              <a:gd name="connsiteX7" fmla="*/ 0 w 2652988"/>
              <a:gd name="connsiteY7" fmla="*/ 142131 h 2365700"/>
              <a:gd name="connsiteX8" fmla="*/ 142131 w 2652988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2365700">
                <a:moveTo>
                  <a:pt x="142131" y="0"/>
                </a:moveTo>
                <a:lnTo>
                  <a:pt x="2510857" y="0"/>
                </a:lnTo>
                <a:cubicBezTo>
                  <a:pt x="2589354" y="0"/>
                  <a:pt x="2652988" y="63634"/>
                  <a:pt x="2652988" y="142131"/>
                </a:cubicBezTo>
                <a:lnTo>
                  <a:pt x="2652988" y="2223569"/>
                </a:lnTo>
                <a:cubicBezTo>
                  <a:pt x="2652988" y="2302066"/>
                  <a:pt x="2589354" y="2365700"/>
                  <a:pt x="2510857" y="2365700"/>
                </a:cubicBezTo>
                <a:lnTo>
                  <a:pt x="142131" y="2365700"/>
                </a:lnTo>
                <a:cubicBezTo>
                  <a:pt x="63634" y="2365700"/>
                  <a:pt x="0" y="2302066"/>
                  <a:pt x="0" y="2223569"/>
                </a:cubicBezTo>
                <a:lnTo>
                  <a:pt x="0" y="142131"/>
                </a:lnTo>
                <a:cubicBezTo>
                  <a:pt x="0" y="63634"/>
                  <a:pt x="63634" y="0"/>
                  <a:pt x="142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06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ABB095-C01C-4CE7-8F03-46751204DA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4575" y="1114425"/>
            <a:ext cx="2228850" cy="4700588"/>
          </a:xfrm>
          <a:custGeom>
            <a:avLst/>
            <a:gdLst>
              <a:gd name="connsiteX0" fmla="*/ 219074 w 2228850"/>
              <a:gd name="connsiteY0" fmla="*/ 0 h 4700588"/>
              <a:gd name="connsiteX1" fmla="*/ 2009776 w 2228850"/>
              <a:gd name="connsiteY1" fmla="*/ 0 h 4700588"/>
              <a:gd name="connsiteX2" fmla="*/ 2228850 w 2228850"/>
              <a:gd name="connsiteY2" fmla="*/ 219074 h 4700588"/>
              <a:gd name="connsiteX3" fmla="*/ 2228850 w 2228850"/>
              <a:gd name="connsiteY3" fmla="*/ 4481514 h 4700588"/>
              <a:gd name="connsiteX4" fmla="*/ 2009776 w 2228850"/>
              <a:gd name="connsiteY4" fmla="*/ 4700588 h 4700588"/>
              <a:gd name="connsiteX5" fmla="*/ 219074 w 2228850"/>
              <a:gd name="connsiteY5" fmla="*/ 4700588 h 4700588"/>
              <a:gd name="connsiteX6" fmla="*/ 0 w 2228850"/>
              <a:gd name="connsiteY6" fmla="*/ 4481514 h 4700588"/>
              <a:gd name="connsiteX7" fmla="*/ 0 w 2228850"/>
              <a:gd name="connsiteY7" fmla="*/ 219074 h 4700588"/>
              <a:gd name="connsiteX8" fmla="*/ 219074 w 2228850"/>
              <a:gd name="connsiteY8" fmla="*/ 0 h 47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850" h="4700588">
                <a:moveTo>
                  <a:pt x="219074" y="0"/>
                </a:moveTo>
                <a:lnTo>
                  <a:pt x="2009776" y="0"/>
                </a:lnTo>
                <a:cubicBezTo>
                  <a:pt x="2130767" y="0"/>
                  <a:pt x="2228850" y="98083"/>
                  <a:pt x="2228850" y="219074"/>
                </a:cubicBezTo>
                <a:lnTo>
                  <a:pt x="2228850" y="4481514"/>
                </a:lnTo>
                <a:cubicBezTo>
                  <a:pt x="2228850" y="4602505"/>
                  <a:pt x="2130767" y="4700588"/>
                  <a:pt x="2009776" y="4700588"/>
                </a:cubicBezTo>
                <a:lnTo>
                  <a:pt x="219074" y="4700588"/>
                </a:lnTo>
                <a:cubicBezTo>
                  <a:pt x="98083" y="4700588"/>
                  <a:pt x="0" y="4602505"/>
                  <a:pt x="0" y="4481514"/>
                </a:cubicBezTo>
                <a:lnTo>
                  <a:pt x="0" y="219074"/>
                </a:lnTo>
                <a:cubicBezTo>
                  <a:pt x="0" y="98083"/>
                  <a:pt x="98083" y="0"/>
                  <a:pt x="2190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70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E4B698-3674-4533-A2E9-C10FA6980A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9558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240D58-2CAF-4FAC-A36B-5DCA184BE7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2701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F4C34A-12BD-4C0C-8C4E-F71AACC4BE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5845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96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3D11-FF58-467B-B48A-03A8EE8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4CAA2-E67A-4FA5-955E-0DE728AA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D430-35FA-4BDA-9861-67A3D1AF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EE74-035D-4419-8636-1926FEED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26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24C94-6F43-43FA-92D6-DD8D2040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311B4-AB73-429E-9A11-3D0C21EE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2D35E-4355-40B8-9105-F34797E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83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55E2-B033-4ADC-816F-004E8B9E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A15D-FF7B-4A91-9543-7DDAD085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0D7FE-650D-439D-BB6F-D9A9A6E6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D8756-482E-46EC-91B2-97914D2C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3A304-49B1-4614-94C1-8743C8BD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D2293-0F11-4297-AA3D-3122F55C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6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3B88-1D5D-459A-B3A1-12CB86BE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85835-226A-4030-AC7E-CA3A2957C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AA5AB-1D73-4986-B323-C396B2C09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E3947-BECF-48B5-B18E-063AD967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41BD4-6E3C-43F3-9351-C0FBE817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E6C1A-EAF1-4298-8615-2FDDD8B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16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C17EE7-A2DC-4CA3-A22B-5103E67D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3E3A-23A9-4B8E-8A9B-AC7944067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9E25-B4B9-4E09-B8E0-2DFCDDA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3DED-D42D-4CD6-AD34-A736FCCC5C54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20A4-ABB0-4D70-B0EE-ABC036E82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C5F9-D352-42AE-8295-58C7FE322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DF61-15AC-4AC2-AA3B-80B6B12696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2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irTag - Especificações técnicas (PT)">
            <a:extLst>
              <a:ext uri="{FF2B5EF4-FFF2-40B4-BE49-F238E27FC236}">
                <a16:creationId xmlns:a16="http://schemas.microsoft.com/office/drawing/2014/main" id="{57D25515-A44F-FDE1-B415-562B45861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595563"/>
            <a:ext cx="22669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3B7BAA-39A1-30F9-50E6-D9F620843FD8}"/>
              </a:ext>
            </a:extLst>
          </p:cNvPr>
          <p:cNvSpPr txBox="1"/>
          <p:nvPr/>
        </p:nvSpPr>
        <p:spPr>
          <a:xfrm>
            <a:off x="2102687" y="5340062"/>
            <a:ext cx="798662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Inter Medium"/>
                <a:ea typeface="Inter Medium"/>
                <a:cs typeface="Calibri"/>
              </a:rPr>
              <a:t>Grupo 44</a:t>
            </a:r>
          </a:p>
          <a:p>
            <a:pPr algn="ctr"/>
            <a:r>
              <a:rPr lang="en-GB" sz="1200">
                <a:solidFill>
                  <a:schemeClr val="bg1"/>
                </a:solidFill>
                <a:latin typeface="Inter Medium"/>
                <a:ea typeface="Inter Medium"/>
                <a:cs typeface="Calibri"/>
              </a:rPr>
              <a:t>Francisco Sanchez, João Costa, Francisco Guilherme e João Rodrigues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48AE4-1103-9ADA-7C3E-04C2A86D027B}"/>
              </a:ext>
            </a:extLst>
          </p:cNvPr>
          <p:cNvSpPr txBox="1"/>
          <p:nvPr/>
        </p:nvSpPr>
        <p:spPr>
          <a:xfrm>
            <a:off x="1988143" y="1240939"/>
            <a:ext cx="8215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Caso de estudo #2: AirTags e privacidade</a:t>
            </a:r>
          </a:p>
        </p:txBody>
      </p:sp>
    </p:spTree>
    <p:extLst>
      <p:ext uri="{BB962C8B-B14F-4D97-AF65-F5344CB8AC3E}">
        <p14:creationId xmlns:p14="http://schemas.microsoft.com/office/powerpoint/2010/main" val="306485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F2E1BA8-4957-4AC9-83AF-98CBC879267E}"/>
              </a:ext>
            </a:extLst>
          </p:cNvPr>
          <p:cNvGrpSpPr/>
          <p:nvPr/>
        </p:nvGrpSpPr>
        <p:grpSpPr>
          <a:xfrm>
            <a:off x="658178" y="1333277"/>
            <a:ext cx="6009322" cy="1397680"/>
            <a:chOff x="658178" y="1516615"/>
            <a:chExt cx="6009322" cy="1397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C5DEC1-CBD6-4328-BA9E-E1C46DA762D0}"/>
                </a:ext>
              </a:extLst>
            </p:cNvPr>
            <p:cNvSpPr txBox="1"/>
            <p:nvPr/>
          </p:nvSpPr>
          <p:spPr>
            <a:xfrm>
              <a:off x="693738" y="2288867"/>
              <a:ext cx="5973762" cy="6254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1400" err="1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Os</a:t>
              </a:r>
              <a:r>
                <a:rPr lang="en-IN" sz="140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 </a:t>
              </a:r>
              <a:r>
                <a:rPr lang="en-IN" sz="1400" err="1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AirTags</a:t>
              </a:r>
              <a:r>
                <a:rPr lang="en-IN" sz="140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 </a:t>
              </a:r>
              <a:r>
                <a:rPr lang="en-IN" sz="1400" err="1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são</a:t>
              </a:r>
              <a:r>
                <a:rPr lang="en-IN" sz="140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 </a:t>
              </a:r>
              <a:r>
                <a:rPr lang="en-IN" sz="1400" err="1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dispositivos</a:t>
              </a:r>
              <a:r>
                <a:rPr lang="en-IN" sz="140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 de </a:t>
              </a:r>
              <a:r>
                <a:rPr lang="en-IN" sz="1400" err="1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rastreamento</a:t>
              </a:r>
              <a:r>
                <a:rPr lang="en-IN" sz="140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 </a:t>
              </a:r>
              <a:r>
                <a:rPr lang="en-IN" sz="1400" err="1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produzidos</a:t>
              </a:r>
              <a:r>
                <a:rPr lang="en-IN" sz="140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 pela Apple e </a:t>
              </a:r>
              <a:r>
                <a:rPr lang="en-IN" sz="1400" err="1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compativeis</a:t>
              </a:r>
              <a:r>
                <a:rPr lang="en-IN" sz="140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 com </a:t>
              </a:r>
              <a:r>
                <a:rPr lang="en-IN" sz="1400" err="1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produtos</a:t>
              </a:r>
              <a:r>
                <a:rPr lang="en-IN" sz="140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 da mesma.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A5ADEB-CE86-49D4-812F-2755A894D07B}"/>
                </a:ext>
              </a:extLst>
            </p:cNvPr>
            <p:cNvSpPr txBox="1"/>
            <p:nvPr/>
          </p:nvSpPr>
          <p:spPr>
            <a:xfrm>
              <a:off x="658178" y="1516615"/>
              <a:ext cx="5402262" cy="7430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sz="3600">
                  <a:solidFill>
                    <a:schemeClr val="bg1">
                      <a:lumMod val="95000"/>
                    </a:schemeClr>
                  </a:solidFill>
                  <a:latin typeface="Inter V"/>
                  <a:ea typeface="Inter V"/>
                  <a:cs typeface="Inter V"/>
                </a:rPr>
                <a:t>O que </a:t>
              </a:r>
              <a:r>
                <a:rPr lang="en-IN" sz="3600" err="1">
                  <a:solidFill>
                    <a:schemeClr val="bg1">
                      <a:lumMod val="95000"/>
                    </a:schemeClr>
                  </a:solidFill>
                  <a:latin typeface="Inter V"/>
                  <a:ea typeface="Inter V"/>
                  <a:cs typeface="Inter V"/>
                </a:rPr>
                <a:t>são</a:t>
              </a:r>
              <a:r>
                <a:rPr lang="en-IN" sz="3600">
                  <a:solidFill>
                    <a:schemeClr val="bg1">
                      <a:lumMod val="95000"/>
                    </a:schemeClr>
                  </a:solidFill>
                  <a:latin typeface="Inter V"/>
                  <a:ea typeface="Inter V"/>
                  <a:cs typeface="Inter V"/>
                </a:rPr>
                <a:t> </a:t>
              </a:r>
              <a:r>
                <a:rPr lang="en-IN" sz="3600" err="1">
                  <a:solidFill>
                    <a:schemeClr val="bg1">
                      <a:lumMod val="95000"/>
                    </a:schemeClr>
                  </a:solidFill>
                  <a:latin typeface="Inter V"/>
                  <a:ea typeface="Inter V"/>
                  <a:cs typeface="Inter V"/>
                </a:rPr>
                <a:t>AirTags</a:t>
              </a:r>
              <a:r>
                <a:rPr lang="en-IN" sz="3600">
                  <a:solidFill>
                    <a:schemeClr val="bg1">
                      <a:lumMod val="95000"/>
                    </a:schemeClr>
                  </a:solidFill>
                  <a:latin typeface="Inter V"/>
                  <a:ea typeface="Inter V"/>
                  <a:cs typeface="Inter V"/>
                </a:rPr>
                <a:t>?</a:t>
              </a:r>
              <a:endParaRPr lang="en-IN" sz="360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EC67B0-D741-43C8-BAD1-60CC2D9C6ECC}"/>
              </a:ext>
            </a:extLst>
          </p:cNvPr>
          <p:cNvCxnSpPr>
            <a:cxnSpLocks/>
          </p:cNvCxnSpPr>
          <p:nvPr/>
        </p:nvCxnSpPr>
        <p:spPr>
          <a:xfrm>
            <a:off x="0" y="6308725"/>
            <a:ext cx="9924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7" descr="A picture containing text, indoor, black, light&#10;&#10;Description automatically generated">
            <a:extLst>
              <a:ext uri="{FF2B5EF4-FFF2-40B4-BE49-F238E27FC236}">
                <a16:creationId xmlns:a16="http://schemas.microsoft.com/office/drawing/2014/main" id="{552AC9A1-B0FF-8FEE-1FA7-A45A66A6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4" y="3780661"/>
            <a:ext cx="3228975" cy="1774226"/>
          </a:xfrm>
          <a:prstGeom prst="rect">
            <a:avLst/>
          </a:prstGeom>
        </p:spPr>
      </p:pic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EAC48B3E-AF20-AA36-B044-9ED6D48AC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07" y="3038999"/>
            <a:ext cx="3228975" cy="3257550"/>
          </a:xfrm>
          <a:prstGeom prst="rect">
            <a:avLst/>
          </a:prstGeom>
        </p:spPr>
      </p:pic>
      <p:pic>
        <p:nvPicPr>
          <p:cNvPr id="1026" name="Picture 2" descr="Apple AirTag - Localizador de Objetos Inteligente - iCat Store">
            <a:extLst>
              <a:ext uri="{FF2B5EF4-FFF2-40B4-BE49-F238E27FC236}">
                <a16:creationId xmlns:a16="http://schemas.microsoft.com/office/drawing/2014/main" id="{0C2A182F-2AEC-8F70-B799-ADDF0ADD6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82" y="-295498"/>
            <a:ext cx="5360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1670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6C1A14-99D2-4FB5-B33A-EF77FC19F376}"/>
              </a:ext>
            </a:extLst>
          </p:cNvPr>
          <p:cNvSpPr/>
          <p:nvPr/>
        </p:nvSpPr>
        <p:spPr>
          <a:xfrm>
            <a:off x="2673265" y="5304599"/>
            <a:ext cx="3120246" cy="6181455"/>
          </a:xfrm>
          <a:prstGeom prst="roundRect">
            <a:avLst>
              <a:gd name="adj" fmla="val 9829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3A22E4-4CAE-4680-B6BC-D4DC8944D42C}"/>
              </a:ext>
            </a:extLst>
          </p:cNvPr>
          <p:cNvGrpSpPr/>
          <p:nvPr/>
        </p:nvGrpSpPr>
        <p:grpSpPr>
          <a:xfrm>
            <a:off x="591294" y="1768843"/>
            <a:ext cx="3906199" cy="1518340"/>
            <a:chOff x="1145962" y="2269749"/>
            <a:chExt cx="3906199" cy="15183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296E67-2AA3-4837-B721-4B56DD06606E}"/>
                </a:ext>
              </a:extLst>
            </p:cNvPr>
            <p:cNvSpPr txBox="1"/>
            <p:nvPr/>
          </p:nvSpPr>
          <p:spPr>
            <a:xfrm>
              <a:off x="1148499" y="3162661"/>
              <a:ext cx="3903662" cy="6254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/>
                <a:buChar char="•"/>
              </a:pPr>
              <a:r>
                <a:rPr lang="pt-PT" sz="1400" dirty="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Responsabilizar os utilizadores pelo mau uso da tecnologia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72C99A-36D3-416D-82E8-42065AEB57A9}"/>
                </a:ext>
              </a:extLst>
            </p:cNvPr>
            <p:cNvSpPr txBox="1"/>
            <p:nvPr/>
          </p:nvSpPr>
          <p:spPr>
            <a:xfrm>
              <a:off x="1145962" y="2269749"/>
              <a:ext cx="3903662" cy="7519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pt-PT" sz="3600">
                  <a:solidFill>
                    <a:schemeClr val="bg1">
                      <a:lumMod val="95000"/>
                    </a:schemeClr>
                  </a:solidFill>
                  <a:latin typeface="Inter V"/>
                  <a:ea typeface="Inter V"/>
                  <a:cs typeface="Inter V"/>
                </a:rPr>
                <a:t>Justiça</a:t>
              </a:r>
              <a:endParaRPr lang="pt-PT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F65F58-70C8-4037-9AAF-466F407F7B3F}"/>
              </a:ext>
            </a:extLst>
          </p:cNvPr>
          <p:cNvCxnSpPr>
            <a:cxnSpLocks/>
          </p:cNvCxnSpPr>
          <p:nvPr/>
        </p:nvCxnSpPr>
        <p:spPr>
          <a:xfrm>
            <a:off x="0" y="6308725"/>
            <a:ext cx="9659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Placeholder 28" descr="A picture containing loudspeaker, projector&#10;&#10;Description automatically generated">
            <a:extLst>
              <a:ext uri="{FF2B5EF4-FFF2-40B4-BE49-F238E27FC236}">
                <a16:creationId xmlns:a16="http://schemas.microsoft.com/office/drawing/2014/main" id="{7D2E85DE-8832-4ACD-BB0D-EB3A2D7EC4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" b="1285"/>
          <a:stretch>
            <a:fillRect/>
          </a:stretch>
        </p:blipFill>
        <p:spPr>
          <a:xfrm>
            <a:off x="2673265" y="4902033"/>
            <a:ext cx="3120246" cy="6584021"/>
          </a:xfrm>
        </p:spPr>
      </p:pic>
      <p:pic>
        <p:nvPicPr>
          <p:cNvPr id="15" name="Picture 1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F267C4C9-AFDE-45C4-BCD6-0181C49C0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6" y="4665023"/>
            <a:ext cx="3433100" cy="7017492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E0061D4-9313-6809-7A67-33D23789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126" y="5447768"/>
            <a:ext cx="2898077" cy="74165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9C3166-3933-46E5-76C0-A0582E511AD8}"/>
              </a:ext>
            </a:extLst>
          </p:cNvPr>
          <p:cNvGrpSpPr/>
          <p:nvPr/>
        </p:nvGrpSpPr>
        <p:grpSpPr>
          <a:xfrm>
            <a:off x="4518650" y="1767522"/>
            <a:ext cx="3932238" cy="1562842"/>
            <a:chOff x="6406298" y="2272872"/>
            <a:chExt cx="3932238" cy="156284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EE01B3-C7D4-8E96-A86A-5DCA89B23105}"/>
                </a:ext>
              </a:extLst>
            </p:cNvPr>
            <p:cNvSpPr txBox="1"/>
            <p:nvPr/>
          </p:nvSpPr>
          <p:spPr>
            <a:xfrm>
              <a:off x="6434874" y="3210286"/>
              <a:ext cx="3903662" cy="6254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/>
                <a:buChar char="•"/>
              </a:pPr>
              <a:r>
                <a:rPr lang="pt-PT" sz="1400" dirty="0">
                  <a:solidFill>
                    <a:schemeClr val="bg1"/>
                  </a:solidFill>
                  <a:latin typeface="Inter V"/>
                  <a:ea typeface="+mn-lt"/>
                  <a:cs typeface="+mn-lt"/>
                </a:rPr>
                <a:t>Responsabilizar as empresas por possíveis falhas de segurança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22ECFC-360E-AE0C-176C-2B79EDDFC80A}"/>
                </a:ext>
              </a:extLst>
            </p:cNvPr>
            <p:cNvSpPr txBox="1"/>
            <p:nvPr/>
          </p:nvSpPr>
          <p:spPr>
            <a:xfrm>
              <a:off x="6406298" y="2272872"/>
              <a:ext cx="3903662" cy="7519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pt-PT" sz="3600">
                  <a:solidFill>
                    <a:schemeClr val="bg1">
                      <a:lumMod val="95000"/>
                    </a:schemeClr>
                  </a:solidFill>
                  <a:latin typeface="Inter V"/>
                  <a:ea typeface="Inter V"/>
                  <a:cs typeface="Inter V"/>
                </a:rPr>
                <a:t>Bem comum</a:t>
              </a:r>
              <a:endParaRPr lang="pt-PT">
                <a:solidFill>
                  <a:schemeClr val="bg1">
                    <a:lumMod val="95000"/>
                  </a:schemeClr>
                </a:solidFill>
                <a:cs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CD7303-5647-3026-E9A5-0C35C82558FC}"/>
              </a:ext>
            </a:extLst>
          </p:cNvPr>
          <p:cNvSpPr txBox="1"/>
          <p:nvPr/>
        </p:nvSpPr>
        <p:spPr>
          <a:xfrm>
            <a:off x="593830" y="675006"/>
            <a:ext cx="4616345" cy="743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pt-PT" sz="3600">
                <a:solidFill>
                  <a:schemeClr val="bg1">
                    <a:lumMod val="95000"/>
                  </a:schemeClr>
                </a:solidFill>
                <a:latin typeface="Inter V"/>
                <a:ea typeface="Inter V"/>
                <a:cs typeface="Inter V"/>
              </a:rPr>
              <a:t>Abordagens Éticas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A4AEA5-D4F2-0944-2B89-AB8E5C13C78F}"/>
              </a:ext>
            </a:extLst>
          </p:cNvPr>
          <p:cNvSpPr/>
          <p:nvPr/>
        </p:nvSpPr>
        <p:spPr>
          <a:xfrm>
            <a:off x="8924068" y="667911"/>
            <a:ext cx="2359776" cy="5281312"/>
          </a:xfrm>
          <a:prstGeom prst="roundRect">
            <a:avLst>
              <a:gd name="adj" fmla="val 9829"/>
            </a:avLst>
          </a:prstGeom>
          <a:solidFill>
            <a:schemeClr val="bg1">
              <a:alpha val="84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Received a notification that an Airtag was detected near me, but I haven't  left the house all day : r/AirTags">
            <a:extLst>
              <a:ext uri="{FF2B5EF4-FFF2-40B4-BE49-F238E27FC236}">
                <a16:creationId xmlns:a16="http://schemas.microsoft.com/office/drawing/2014/main" id="{49570464-D007-4CE4-158C-32E2F7381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"/>
          <a:stretch/>
        </p:blipFill>
        <p:spPr bwMode="auto">
          <a:xfrm>
            <a:off x="8894909" y="710496"/>
            <a:ext cx="2460818" cy="51925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9E44CDC5-F39F-8A8E-1A44-039739591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541" y="541297"/>
            <a:ext cx="2707554" cy="551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209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E2664BF-9EAA-4E37-82D4-19B86AE7D067}"/>
              </a:ext>
            </a:extLst>
          </p:cNvPr>
          <p:cNvSpPr txBox="1"/>
          <p:nvPr/>
        </p:nvSpPr>
        <p:spPr>
          <a:xfrm>
            <a:off x="626305" y="1931286"/>
            <a:ext cx="4774518" cy="10294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/>
                <a:ea typeface="Inter V Light" panose="02000503000000020004" pitchFamily="2" charset="0"/>
                <a:cs typeface="Inter V Light" panose="02000503000000020004" pitchFamily="2" charset="0"/>
              </a:rPr>
              <a:t>The New York times: "</a:t>
            </a:r>
            <a:r>
              <a:rPr lang="en-IN" sz="1200" dirty="0">
                <a:solidFill>
                  <a:schemeClr val="bg1"/>
                </a:solidFill>
                <a:latin typeface="Inter V"/>
                <a:ea typeface="+mn-lt"/>
                <a:cs typeface="+mn-lt"/>
              </a:rPr>
              <a:t>Are Apple </a:t>
            </a:r>
            <a:r>
              <a:rPr lang="en-IN" sz="1200" dirty="0" err="1">
                <a:solidFill>
                  <a:schemeClr val="bg1"/>
                </a:solidFill>
                <a:latin typeface="Inter V"/>
                <a:ea typeface="+mn-lt"/>
                <a:cs typeface="+mn-lt"/>
              </a:rPr>
              <a:t>AirTags</a:t>
            </a:r>
            <a:r>
              <a:rPr lang="en-IN" sz="1200" dirty="0">
                <a:solidFill>
                  <a:schemeClr val="bg1"/>
                </a:solidFill>
                <a:latin typeface="Inter V"/>
                <a:ea typeface="+mn-lt"/>
                <a:cs typeface="+mn-lt"/>
              </a:rPr>
              <a:t> Being Used to Track People and Steal Cars?"</a:t>
            </a:r>
            <a:endParaRPr lang="pt-PT" sz="1200">
              <a:solidFill>
                <a:schemeClr val="bg1"/>
              </a:solidFill>
              <a:latin typeface="Inter V"/>
              <a:ea typeface="Inter V"/>
              <a:cs typeface="Calibri" panose="020F0502020204030204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n-IN" sz="1200" dirty="0">
                <a:solidFill>
                  <a:schemeClr val="bg1"/>
                </a:solidFill>
                <a:latin typeface="Inter V"/>
                <a:ea typeface="Inter V Light" panose="02000503000000020004" pitchFamily="2" charset="0"/>
                <a:cs typeface="Calibri"/>
              </a:rPr>
              <a:t>Vice: </a:t>
            </a:r>
            <a:r>
              <a:rPr lang="en-IN" sz="1200" dirty="0">
                <a:solidFill>
                  <a:schemeClr val="bg1"/>
                </a:solidFill>
                <a:latin typeface="Inter V"/>
                <a:ea typeface="+mn-lt"/>
                <a:cs typeface="+mn-lt"/>
              </a:rPr>
              <a:t>“Police Records Show Women Are Being Stalked With Apple </a:t>
            </a:r>
            <a:r>
              <a:rPr lang="en-IN" sz="1200" dirty="0" err="1">
                <a:solidFill>
                  <a:schemeClr val="bg1"/>
                </a:solidFill>
                <a:latin typeface="Inter V"/>
                <a:ea typeface="+mn-lt"/>
                <a:cs typeface="+mn-lt"/>
              </a:rPr>
              <a:t>AirTags</a:t>
            </a:r>
            <a:r>
              <a:rPr lang="en-IN" sz="1200" dirty="0">
                <a:solidFill>
                  <a:schemeClr val="bg1"/>
                </a:solidFill>
                <a:latin typeface="Inter V"/>
                <a:ea typeface="+mn-lt"/>
                <a:cs typeface="+mn-lt"/>
              </a:rPr>
              <a:t> Across the Country”</a:t>
            </a:r>
            <a:endParaRPr lang="en-IN" sz="1200" dirty="0">
              <a:solidFill>
                <a:schemeClr val="bg1"/>
              </a:solidFill>
              <a:latin typeface="Inter V"/>
              <a:ea typeface="Inter V Light" panose="02000503000000020004" pitchFamily="2" charset="0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0CCFFB-E37A-4DFA-BDF2-316B432154DC}"/>
              </a:ext>
            </a:extLst>
          </p:cNvPr>
          <p:cNvSpPr txBox="1"/>
          <p:nvPr/>
        </p:nvSpPr>
        <p:spPr>
          <a:xfrm>
            <a:off x="630601" y="966340"/>
            <a:ext cx="3903661" cy="743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>
                <a:solidFill>
                  <a:schemeClr val="bg1">
                    <a:lumMod val="95000"/>
                  </a:schemeClr>
                </a:solidFill>
                <a:latin typeface="Inter V"/>
                <a:ea typeface="Inter V"/>
                <a:cs typeface="Inter V"/>
              </a:rPr>
              <a:t>Artigos</a:t>
            </a:r>
            <a:endParaRPr lang="en-IN" sz="360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0937362-3858-42AB-9A94-A56917796714}"/>
              </a:ext>
            </a:extLst>
          </p:cNvPr>
          <p:cNvGrpSpPr/>
          <p:nvPr/>
        </p:nvGrpSpPr>
        <p:grpSpPr>
          <a:xfrm>
            <a:off x="5001928" y="967192"/>
            <a:ext cx="6671971" cy="3926296"/>
            <a:chOff x="4725703" y="1223213"/>
            <a:chExt cx="6671971" cy="392629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8FBC3F-CF9B-4E9E-9927-3B162F7453D1}"/>
                </a:ext>
              </a:extLst>
            </p:cNvPr>
            <p:cNvGrpSpPr/>
            <p:nvPr/>
          </p:nvGrpSpPr>
          <p:grpSpPr>
            <a:xfrm>
              <a:off x="4725703" y="1223213"/>
              <a:ext cx="6516873" cy="1750159"/>
              <a:chOff x="4725703" y="2052877"/>
              <a:chExt cx="6516873" cy="175015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E319C-686B-415E-91A0-F71A759265C3}"/>
                  </a:ext>
                </a:extLst>
              </p:cNvPr>
              <p:cNvSpPr txBox="1"/>
              <p:nvPr/>
            </p:nvSpPr>
            <p:spPr>
              <a:xfrm>
                <a:off x="6048797" y="2052877"/>
                <a:ext cx="5193779" cy="17501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“I felt so violated,” she said. “I just felt like, who’s tracking me? What was their intent with me? It was scary.”</a:t>
                </a:r>
              </a:p>
              <a:p>
                <a:pPr>
                  <a:lnSpc>
                    <a:spcPct val="130000"/>
                  </a:lnSpc>
                </a:pPr>
                <a:r>
                  <a:rPr lang="en-IN" sz="1400">
                    <a:solidFill>
                      <a:schemeClr val="bg1"/>
                    </a:solidFill>
                    <a:latin typeface="Inter V Light"/>
                    <a:cs typeface="Calibri"/>
                  </a:rPr>
                  <a:t>"(...)</a:t>
                </a:r>
                <a:r>
                  <a:rPr lang="en-IN" sz="1400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 finding </a:t>
                </a:r>
                <a:r>
                  <a:rPr lang="en-IN" sz="1400" err="1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AirTags</a:t>
                </a:r>
                <a:r>
                  <a:rPr lang="en-IN" sz="1400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 on their cars and in their belongings</a:t>
                </a:r>
                <a:r>
                  <a:rPr lang="en-IN" sz="1400">
                    <a:solidFill>
                      <a:schemeClr val="bg1"/>
                    </a:solidFill>
                    <a:latin typeface="Inter V Light"/>
                    <a:cs typeface="Calibri"/>
                  </a:rPr>
                  <a:t>."</a:t>
                </a:r>
              </a:p>
              <a:p>
                <a:pPr>
                  <a:lnSpc>
                    <a:spcPct val="130000"/>
                  </a:lnSpc>
                </a:pPr>
                <a:r>
                  <a:rPr lang="en-IN" sz="1400">
                    <a:solidFill>
                      <a:schemeClr val="bg1"/>
                    </a:solidFill>
                    <a:latin typeface="Inter V Light"/>
                    <a:cs typeface="Calibri"/>
                  </a:rPr>
                  <a:t>"(...)</a:t>
                </a:r>
                <a:r>
                  <a:rPr lang="en-IN" sz="1400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 predicted could happen when Apple introduced the devices in April."</a:t>
                </a:r>
              </a:p>
              <a:p>
                <a:pPr>
                  <a:lnSpc>
                    <a:spcPct val="130000"/>
                  </a:lnSpc>
                </a:pPr>
                <a:r>
                  <a:rPr lang="en-IN" sz="1400">
                    <a:solidFill>
                      <a:schemeClr val="bg1"/>
                    </a:solidFill>
                    <a:latin typeface="Inter V Light"/>
                    <a:cs typeface="Calibri"/>
                  </a:rPr>
                  <a:t>"(...)</a:t>
                </a:r>
                <a:r>
                  <a:rPr lang="en-IN" sz="1400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 high-end vehicles so they can later locate and steal them.".</a:t>
                </a:r>
                <a:endParaRPr lang="en-IN" sz="1400">
                  <a:solidFill>
                    <a:schemeClr val="bg1"/>
                  </a:solidFill>
                  <a:latin typeface="Inter V Light"/>
                  <a:cs typeface="Calibri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9514C-FAEB-447E-B638-1D6F087B1F8B}"/>
                  </a:ext>
                </a:extLst>
              </p:cNvPr>
              <p:cNvSpPr txBox="1"/>
              <p:nvPr/>
            </p:nvSpPr>
            <p:spPr>
              <a:xfrm>
                <a:off x="4725703" y="2243512"/>
                <a:ext cx="1240178" cy="4176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>
                    <a:solidFill>
                      <a:schemeClr val="bg1"/>
                    </a:solidFill>
                    <a:latin typeface="Inter V"/>
                    <a:ea typeface="Inter V"/>
                    <a:cs typeface="Inter V"/>
                  </a:rPr>
                  <a:t>NY Times</a:t>
                </a:r>
                <a:endParaRPr lang="en-IN">
                  <a:solidFill>
                    <a:schemeClr val="bg1"/>
                  </a:solidFill>
                  <a:latin typeface="Inter V" panose="02000503000000020004" pitchFamily="2" charset="0"/>
                  <a:ea typeface="Inter V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1AE9A7-9742-40DD-8C99-1BF13D2F6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2071536"/>
                <a:ext cx="15240" cy="169607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4E41D6-410A-436B-898E-F6212FF93EB3}"/>
                </a:ext>
              </a:extLst>
            </p:cNvPr>
            <p:cNvGrpSpPr/>
            <p:nvPr/>
          </p:nvGrpSpPr>
          <p:grpSpPr>
            <a:xfrm>
              <a:off x="5319118" y="3374199"/>
              <a:ext cx="6078556" cy="1775310"/>
              <a:chOff x="5319118" y="1366875"/>
              <a:chExt cx="6078556" cy="177531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04370E-633B-4760-9A44-1195BFCF63F5}"/>
                  </a:ext>
                </a:extLst>
              </p:cNvPr>
              <p:cNvSpPr txBox="1"/>
              <p:nvPr/>
            </p:nvSpPr>
            <p:spPr>
              <a:xfrm>
                <a:off x="6048798" y="1392026"/>
                <a:ext cx="5348876" cy="17501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 sz="1400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"(...) requested records mentioning </a:t>
                </a:r>
                <a:r>
                  <a:rPr lang="en-IN" sz="1400" err="1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AirTags</a:t>
                </a:r>
                <a:r>
                  <a:rPr lang="en-IN" sz="1400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 in a recent eight month period from dozens of the country’s largest police departments. We obtained records from eight police departments."</a:t>
                </a:r>
              </a:p>
              <a:p>
                <a:pPr>
                  <a:lnSpc>
                    <a:spcPct val="130000"/>
                  </a:lnSpc>
                </a:pPr>
                <a:r>
                  <a:rPr lang="en-IN" sz="1400">
                    <a:solidFill>
                      <a:schemeClr val="bg1"/>
                    </a:solidFill>
                    <a:latin typeface="Inter V Light"/>
                    <a:cs typeface="Calibri"/>
                  </a:rPr>
                  <a:t>"(...)</a:t>
                </a:r>
                <a:r>
                  <a:rPr lang="en-IN" sz="1400">
                    <a:solidFill>
                      <a:schemeClr val="bg1"/>
                    </a:solidFill>
                    <a:latin typeface="Inter V Light"/>
                    <a:ea typeface="+mn-lt"/>
                    <a:cs typeface="+mn-lt"/>
                  </a:rPr>
                  <a:t> could identify a man in their lives—ex-partners, husbands, bosses(...)"</a:t>
                </a:r>
              </a:p>
              <a:p>
                <a:pPr>
                  <a:lnSpc>
                    <a:spcPct val="130000"/>
                  </a:lnSpc>
                </a:pPr>
                <a:endParaRPr lang="en-IN" sz="1400">
                  <a:solidFill>
                    <a:schemeClr val="bg1"/>
                  </a:solidFill>
                  <a:latin typeface="Inter V Light"/>
                  <a:cs typeface="Calibri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13EE9D-3927-456B-BE1A-7DD2453755F8}"/>
                  </a:ext>
                </a:extLst>
              </p:cNvPr>
              <p:cNvSpPr txBox="1"/>
              <p:nvPr/>
            </p:nvSpPr>
            <p:spPr>
              <a:xfrm>
                <a:off x="5319118" y="1366875"/>
                <a:ext cx="808604" cy="4176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IN">
                    <a:solidFill>
                      <a:schemeClr val="bg1"/>
                    </a:solidFill>
                    <a:latin typeface="Inter V"/>
                    <a:ea typeface="Inter V"/>
                    <a:cs typeface="Inter V"/>
                  </a:rPr>
                  <a:t>Vice</a:t>
                </a:r>
                <a:endParaRPr lang="en-IN">
                  <a:solidFill>
                    <a:schemeClr val="bg1"/>
                  </a:solidFill>
                  <a:latin typeface="Inter V" panose="02000503000000020004" pitchFamily="2" charset="0"/>
                  <a:ea typeface="Inter V" panose="02000503000000020004" pitchFamily="2" charset="0"/>
                  <a:cs typeface="Inter V" panose="02000503000000020004" pitchFamily="2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0B8A443-F5A1-4838-B7E9-96795FA3C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0497" y="1466387"/>
                <a:ext cx="0" cy="1436998"/>
              </a:xfrm>
              <a:prstGeom prst="line">
                <a:avLst/>
              </a:prstGeom>
              <a:ln w="12700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2" descr="Text&#10;&#10;Description automatically generated">
            <a:extLst>
              <a:ext uri="{FF2B5EF4-FFF2-40B4-BE49-F238E27FC236}">
                <a16:creationId xmlns:a16="http://schemas.microsoft.com/office/drawing/2014/main" id="{39A5CA8B-C610-22F2-8889-6EB43A3A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91" y="3429190"/>
            <a:ext cx="2898077" cy="741657"/>
          </a:xfrm>
          <a:prstGeom prst="rect">
            <a:avLst/>
          </a:prstGeom>
        </p:spPr>
      </p:pic>
      <p:pic>
        <p:nvPicPr>
          <p:cNvPr id="20" name="Imagem 40" descr="Uma imagem com mapa&#10;&#10;Descrição gerada automaticamente">
            <a:extLst>
              <a:ext uri="{FF2B5EF4-FFF2-40B4-BE49-F238E27FC236}">
                <a16:creationId xmlns:a16="http://schemas.microsoft.com/office/drawing/2014/main" id="{5C8F6740-3D26-5447-4FD4-1373A95F6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613" y="4496474"/>
            <a:ext cx="2244192" cy="1917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Imagem 52">
            <a:extLst>
              <a:ext uri="{FF2B5EF4-FFF2-40B4-BE49-F238E27FC236}">
                <a16:creationId xmlns:a16="http://schemas.microsoft.com/office/drawing/2014/main" id="{AB3296B1-CB00-D342-3B17-9517D4BC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4493895"/>
            <a:ext cx="3611880" cy="2030730"/>
          </a:xfrm>
          <a:prstGeom prst="rect">
            <a:avLst/>
          </a:prstGeom>
        </p:spPr>
      </p:pic>
      <p:pic>
        <p:nvPicPr>
          <p:cNvPr id="54" name="Imagem 54">
            <a:extLst>
              <a:ext uri="{FF2B5EF4-FFF2-40B4-BE49-F238E27FC236}">
                <a16:creationId xmlns:a16="http://schemas.microsoft.com/office/drawing/2014/main" id="{264BB9C9-528D-436A-E1DD-666674DD6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5228477"/>
            <a:ext cx="1737360" cy="5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57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CAC39C-D935-4410-9792-8420F7FFF6E7}"/>
              </a:ext>
            </a:extLst>
          </p:cNvPr>
          <p:cNvSpPr txBox="1"/>
          <p:nvPr/>
        </p:nvSpPr>
        <p:spPr>
          <a:xfrm>
            <a:off x="689158" y="1670549"/>
            <a:ext cx="5478441" cy="30899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t-PT" sz="2800" dirty="0">
                <a:solidFill>
                  <a:schemeClr val="bg1">
                    <a:lumMod val="95000"/>
                  </a:schemeClr>
                </a:solidFill>
                <a:latin typeface="Inter V"/>
                <a:ea typeface="Inter V"/>
                <a:cs typeface="Inter V"/>
              </a:rPr>
              <a:t>Abordagem da justiça</a:t>
            </a:r>
          </a:p>
          <a:p>
            <a:pPr marL="628650" indent="-228600">
              <a:lnSpc>
                <a:spcPct val="120000"/>
              </a:lnSpc>
              <a:buFont typeface="Arial"/>
              <a:buChar char="•"/>
            </a:pPr>
            <a:r>
              <a:rPr lang="pt-PT" sz="1400" dirty="0">
                <a:solidFill>
                  <a:schemeClr val="bg1"/>
                </a:solidFill>
                <a:latin typeface="Inter V"/>
                <a:ea typeface="Inter Semi Bold"/>
                <a:cs typeface="Inter Semi Bold"/>
              </a:rPr>
              <a:t>Criar mais leis e regulamentação</a:t>
            </a:r>
            <a:endParaRPr lang="pt-PT" sz="1400" dirty="0">
              <a:solidFill>
                <a:schemeClr val="bg1"/>
              </a:solidFill>
              <a:latin typeface="Inter V"/>
              <a:ea typeface="Inter Semi Bold" panose="02000703000000020004" pitchFamily="50" charset="0"/>
              <a:cs typeface="Inter Semi Bold" panose="02000703000000020004" pitchFamily="50" charset="0"/>
            </a:endParaRPr>
          </a:p>
          <a:p>
            <a:pPr marL="628650" indent="-228600">
              <a:lnSpc>
                <a:spcPct val="120000"/>
              </a:lnSpc>
              <a:buFont typeface="Arial"/>
              <a:buChar char="•"/>
            </a:pPr>
            <a:r>
              <a:rPr lang="pt-PT" sz="1400" dirty="0">
                <a:solidFill>
                  <a:schemeClr val="bg1"/>
                </a:solidFill>
                <a:latin typeface="Inter V"/>
                <a:ea typeface="Inter Semi Bold"/>
                <a:cs typeface="Inter Semi Bold"/>
              </a:rPr>
              <a:t>Resulta mais segurança</a:t>
            </a:r>
            <a:endParaRPr lang="pt-PT" sz="1400" dirty="0">
              <a:solidFill>
                <a:schemeClr val="bg1"/>
              </a:solidFill>
              <a:latin typeface="Inter V"/>
              <a:ea typeface="Inter Semi Bold" panose="02000703000000020004" pitchFamily="50" charset="0"/>
              <a:cs typeface="Inter Semi Bold" panose="02000703000000020004" pitchFamily="50" charset="0"/>
            </a:endParaRPr>
          </a:p>
          <a:p>
            <a:pPr marL="628650" indent="-228600">
              <a:lnSpc>
                <a:spcPct val="120000"/>
              </a:lnSpc>
              <a:buFont typeface="Arial"/>
              <a:buChar char="•"/>
            </a:pPr>
            <a:endParaRPr lang="pt-PT" sz="2000">
              <a:solidFill>
                <a:schemeClr val="bg1"/>
              </a:solidFill>
              <a:latin typeface="Inter V"/>
              <a:ea typeface="Inter Semi Bold" panose="02000703000000020004" pitchFamily="50" charset="0"/>
              <a:cs typeface="Inter Semi Bold" panose="02000703000000020004" pitchFamily="50" charset="0"/>
            </a:endParaRPr>
          </a:p>
          <a:p>
            <a:pPr marL="628650" indent="-228600">
              <a:lnSpc>
                <a:spcPct val="120000"/>
              </a:lnSpc>
              <a:buFont typeface="Arial"/>
              <a:buChar char="•"/>
            </a:pPr>
            <a:endParaRPr lang="pt-PT" sz="2000">
              <a:solidFill>
                <a:schemeClr val="bg1"/>
              </a:solidFill>
              <a:latin typeface="Inter V"/>
              <a:ea typeface="Inter Semi Bold"/>
              <a:cs typeface="Inter Semi Bold"/>
            </a:endParaRPr>
          </a:p>
          <a:p>
            <a:pPr marL="400050" indent="-400050">
              <a:lnSpc>
                <a:spcPct val="120000"/>
              </a:lnSpc>
            </a:pPr>
            <a:r>
              <a:rPr lang="pt-PT" sz="2800" dirty="0">
                <a:solidFill>
                  <a:schemeClr val="bg1">
                    <a:lumMod val="95000"/>
                  </a:schemeClr>
                </a:solidFill>
                <a:latin typeface="Inter V"/>
                <a:ea typeface="Inter V"/>
                <a:cs typeface="Inter V"/>
              </a:rPr>
              <a:t>Abordagem do bem comum</a:t>
            </a:r>
          </a:p>
          <a:p>
            <a:pPr marL="628650" indent="-285750">
              <a:lnSpc>
                <a:spcPct val="120000"/>
              </a:lnSpc>
              <a:buFont typeface="Arial"/>
              <a:buChar char="•"/>
            </a:pPr>
            <a:r>
              <a:rPr lang="pt-PT" sz="2000" dirty="0">
                <a:solidFill>
                  <a:schemeClr val="bg1"/>
                </a:solidFill>
                <a:latin typeface="Inter V"/>
                <a:ea typeface="Inter Semi Bold"/>
                <a:cs typeface="Inter Semi Bold"/>
              </a:rPr>
              <a:t>Criar mais privacidade</a:t>
            </a:r>
            <a:endParaRPr lang="pt-PT" sz="2000" dirty="0">
              <a:solidFill>
                <a:schemeClr val="bg1"/>
              </a:solidFill>
              <a:latin typeface="Inter V"/>
              <a:ea typeface="Inter Semi Bold" panose="02000703000000020004" pitchFamily="50" charset="0"/>
              <a:cs typeface="Inter Semi Bold" panose="02000703000000020004" pitchFamily="50" charset="0"/>
            </a:endParaRPr>
          </a:p>
          <a:p>
            <a:pPr marL="628650" indent="-285750">
              <a:lnSpc>
                <a:spcPct val="120000"/>
              </a:lnSpc>
              <a:buFont typeface="Arial"/>
              <a:buChar char="•"/>
            </a:pPr>
            <a:r>
              <a:rPr lang="pt-PT" sz="2000" dirty="0">
                <a:solidFill>
                  <a:schemeClr val="bg1"/>
                </a:solidFill>
                <a:latin typeface="Inter V"/>
                <a:ea typeface="Inter Semi Bold"/>
                <a:cs typeface="Inter Semi Bold"/>
              </a:rPr>
              <a:t>Resulta em menos funcionalidades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D88D5-1EA6-42D0-A85C-02B614DF815D}"/>
              </a:ext>
            </a:extLst>
          </p:cNvPr>
          <p:cNvSpPr txBox="1"/>
          <p:nvPr/>
        </p:nvSpPr>
        <p:spPr>
          <a:xfrm>
            <a:off x="693289" y="500258"/>
            <a:ext cx="6388380" cy="743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IN" sz="3600">
                <a:solidFill>
                  <a:schemeClr val="bg1">
                    <a:lumMod val="95000"/>
                  </a:schemeClr>
                </a:solidFill>
                <a:latin typeface="Inter V"/>
                <a:ea typeface="Inter V"/>
                <a:cs typeface="Inter V"/>
              </a:rPr>
              <a:t>Impacto para a </a:t>
            </a:r>
            <a:r>
              <a:rPr lang="en-IN" sz="3600" err="1">
                <a:solidFill>
                  <a:schemeClr val="bg1">
                    <a:lumMod val="95000"/>
                  </a:schemeClr>
                </a:solidFill>
                <a:latin typeface="Inter V"/>
                <a:ea typeface="Inter V"/>
                <a:cs typeface="Inter V"/>
              </a:rPr>
              <a:t>sociedade</a:t>
            </a:r>
            <a:endParaRPr lang="en-IN" sz="3600" err="1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pic>
        <p:nvPicPr>
          <p:cNvPr id="2" name="Imagem 2" descr="Uma imagem com texto, captura de ecrã, iPod&#10;&#10;Descrição gerada automaticamente">
            <a:extLst>
              <a:ext uri="{FF2B5EF4-FFF2-40B4-BE49-F238E27FC236}">
                <a16:creationId xmlns:a16="http://schemas.microsoft.com/office/drawing/2014/main" id="{61CAAE21-859F-4EF6-0748-1F53FD578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57" t="475" r="2119" b="634"/>
          <a:stretch/>
        </p:blipFill>
        <p:spPr>
          <a:xfrm>
            <a:off x="8940900" y="1688131"/>
            <a:ext cx="1805995" cy="3835005"/>
          </a:xfrm>
          <a:prstGeom prst="roundRect">
            <a:avLst/>
          </a:prstGeom>
        </p:spPr>
      </p:pic>
      <p:pic>
        <p:nvPicPr>
          <p:cNvPr id="3" name="Imagem 2" descr="Uma imagem com texto, captura de ecrã, iPod&#10;&#10;Descrição gerada automaticamente">
            <a:extLst>
              <a:ext uri="{FF2B5EF4-FFF2-40B4-BE49-F238E27FC236}">
                <a16:creationId xmlns:a16="http://schemas.microsoft.com/office/drawing/2014/main" id="{7357DF8F-CED6-CE2C-A53F-EB49322E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" t="707" r="69356" b="394"/>
          <a:stretch/>
        </p:blipFill>
        <p:spPr>
          <a:xfrm>
            <a:off x="6507346" y="1688131"/>
            <a:ext cx="1873998" cy="3867097"/>
          </a:xfrm>
          <a:prstGeom prst="roundRect">
            <a:avLst/>
          </a:prstGeom>
        </p:spPr>
      </p:pic>
      <p:cxnSp>
        <p:nvCxnSpPr>
          <p:cNvPr id="6" name="Straight Connector 21">
            <a:extLst>
              <a:ext uri="{FF2B5EF4-FFF2-40B4-BE49-F238E27FC236}">
                <a16:creationId xmlns:a16="http://schemas.microsoft.com/office/drawing/2014/main" id="{BCEB3E17-4BF6-C7A0-B696-1012E0A5E3B5}"/>
              </a:ext>
            </a:extLst>
          </p:cNvPr>
          <p:cNvCxnSpPr>
            <a:cxnSpLocks/>
          </p:cNvCxnSpPr>
          <p:nvPr/>
        </p:nvCxnSpPr>
        <p:spPr>
          <a:xfrm>
            <a:off x="0" y="6308725"/>
            <a:ext cx="99241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7724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4CDC3-F5CB-4BF7-A1E5-DC96811E5871}"/>
              </a:ext>
            </a:extLst>
          </p:cNvPr>
          <p:cNvSpPr txBox="1"/>
          <p:nvPr/>
        </p:nvSpPr>
        <p:spPr>
          <a:xfrm>
            <a:off x="4417744" y="3076538"/>
            <a:ext cx="335650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4000" spc="300">
                <a:solidFill>
                  <a:schemeClr val="bg1"/>
                </a:solidFill>
                <a:latin typeface="Inter V Semi Bold"/>
                <a:ea typeface="Inter V Semi Bold" panose="02000503000000020004" pitchFamily="2" charset="0"/>
                <a:cs typeface="Inter V Semi Bold" panose="02000503000000020004" pitchFamily="2" charset="0"/>
              </a:rPr>
              <a:t>OBRIGADO</a:t>
            </a:r>
            <a:endParaRPr lang="en-IN" sz="4000" spc="300">
              <a:solidFill>
                <a:schemeClr val="bg1"/>
              </a:solidFill>
              <a:latin typeface="Inter V Semi Bold" panose="02000503000000020004" pitchFamily="2" charset="0"/>
              <a:ea typeface="Inter V Semi Bold" panose="02000503000000020004" pitchFamily="2" charset="0"/>
              <a:cs typeface="Inter V Semi 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730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b88485-bbc4-4ae1-a058-d85140130ff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E11D57958263458794477C5E8B0931" ma:contentTypeVersion="12" ma:contentTypeDescription="Criar um novo documento." ma:contentTypeScope="" ma:versionID="252b99a72abb3b9dfb3247a3594f17bc">
  <xsd:schema xmlns:xsd="http://www.w3.org/2001/XMLSchema" xmlns:xs="http://www.w3.org/2001/XMLSchema" xmlns:p="http://schemas.microsoft.com/office/2006/metadata/properties" xmlns:ns3="4cb88485-bbc4-4ae1-a058-d85140130ffb" targetNamespace="http://schemas.microsoft.com/office/2006/metadata/properties" ma:root="true" ma:fieldsID="ef757d0f8836286cd7a8c6bc3948ee2b" ns3:_="">
    <xsd:import namespace="4cb88485-bbc4-4ae1-a058-d85140130f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b88485-bbc4-4ae1-a058-d85140130f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AA91F8-C7CE-4709-9E6E-C24AF0F386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7795D0-62F4-41FB-86F1-3FF8E200B8C6}">
  <ds:schemaRefs>
    <ds:schemaRef ds:uri="4cb88485-bbc4-4ae1-a058-d85140130f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3F2B40-00EE-49A8-A4E5-7B1ED48A8002}">
  <ds:schemaRefs>
    <ds:schemaRef ds:uri="4cb88485-bbc4-4ae1-a058-d85140130f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revision>48</cp:revision>
  <dcterms:created xsi:type="dcterms:W3CDTF">2021-10-06T05:29:30Z</dcterms:created>
  <dcterms:modified xsi:type="dcterms:W3CDTF">2023-01-13T13:38:39Z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0x01010016E11D57958263458794477C5E8B0931</vt:lpwstr>
  </property>
</Properties>
</file>